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822" r:id="rId1"/>
    <p:sldMasterId id="2147483892" r:id="rId2"/>
    <p:sldMasterId id="2147484003" r:id="rId3"/>
  </p:sldMasterIdLst>
  <p:notesMasterIdLst>
    <p:notesMasterId r:id="rId9"/>
  </p:notesMasterIdLst>
  <p:handoutMasterIdLst>
    <p:handoutMasterId r:id="rId10"/>
  </p:handoutMasterIdLst>
  <p:sldIdLst>
    <p:sldId id="320" r:id="rId4"/>
    <p:sldId id="640" r:id="rId5"/>
    <p:sldId id="641" r:id="rId6"/>
    <p:sldId id="643" r:id="rId7"/>
    <p:sldId id="644" r:id="rId8"/>
  </p:sldIdLst>
  <p:sldSz cx="1219835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173" userDrawn="1">
          <p15:clr>
            <a:srgbClr val="A4A3A4"/>
          </p15:clr>
        </p15:guide>
        <p15:guide id="5" pos="382" userDrawn="1">
          <p15:clr>
            <a:srgbClr val="A4A3A4"/>
          </p15:clr>
        </p15:guide>
        <p15:guide id="6" pos="7302" userDrawn="1">
          <p15:clr>
            <a:srgbClr val="A4A3A4"/>
          </p15:clr>
        </p15:guide>
        <p15:guide id="7" orient="horz" pos="709" userDrawn="1">
          <p15:clr>
            <a:srgbClr val="A4A3A4"/>
          </p15:clr>
        </p15:guide>
        <p15:guide id="9" orient="horz" pos="4198" userDrawn="1">
          <p15:clr>
            <a:srgbClr val="A4A3A4"/>
          </p15:clr>
        </p15:guide>
        <p15:guide id="10" orient="horz" pos="3840" userDrawn="1">
          <p15:clr>
            <a:srgbClr val="A4A3A4"/>
          </p15:clr>
        </p15:guide>
        <p15:guide id="11" orient="horz" pos="3994" userDrawn="1">
          <p15:clr>
            <a:srgbClr val="A4A3A4"/>
          </p15:clr>
        </p15:guide>
        <p15:guide id="12" pos="38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7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4C4CD"/>
    <a:srgbClr val="747480"/>
    <a:srgbClr val="FFE600"/>
    <a:srgbClr val="2E2E38"/>
    <a:srgbClr val="808080"/>
    <a:srgbClr val="000000"/>
    <a:srgbClr val="FF9A91"/>
    <a:srgbClr val="FF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960" autoAdjust="0"/>
  </p:normalViewPr>
  <p:slideViewPr>
    <p:cSldViewPr snapToGrid="0" snapToObjects="1" showGuides="1">
      <p:cViewPr>
        <p:scale>
          <a:sx n="50" d="100"/>
          <a:sy n="50" d="100"/>
        </p:scale>
        <p:origin x="1280" y="404"/>
      </p:cViewPr>
      <p:guideLst>
        <p:guide orient="horz" pos="173"/>
        <p:guide pos="382"/>
        <p:guide pos="7302"/>
        <p:guide orient="horz" pos="709"/>
        <p:guide orient="horz" pos="4198"/>
        <p:guide orient="horz" pos="3840"/>
        <p:guide orient="horz" pos="3994"/>
        <p:guide pos="3844"/>
      </p:guideLst>
    </p:cSldViewPr>
  </p:slideViewPr>
  <p:outlineViewPr>
    <p:cViewPr>
      <p:scale>
        <a:sx n="33" d="100"/>
        <a:sy n="33" d="100"/>
      </p:scale>
      <p:origin x="0" y="-709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50" d="100"/>
          <a:sy n="50" d="100"/>
        </p:scale>
        <p:origin x="2696" y="36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GB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75A85089-C692-4DEA-AC49-04CF34D4FE14}" type="datetimeFigureOut">
              <a:rPr lang="en-GB" smtClean="0">
                <a:latin typeface="Arial" pitchFamily="34" charset="0"/>
              </a:rPr>
              <a:pPr/>
              <a:t>05/09/2023</a:t>
            </a:fld>
            <a:endParaRPr lang="en-GB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GB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D3A5C721-4BB5-4DB6-AD65-4BA2A62B05B6}" type="slidenum">
              <a:rPr lang="en-GB" smtClean="0">
                <a:latin typeface="Arial" pitchFamily="34" charset="0"/>
              </a:rPr>
              <a:pPr/>
              <a:t>‹#›</a:t>
            </a:fld>
            <a:endParaRPr lang="en-GB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632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8045EBA9-A28D-4849-BFEA-AA04F6A21B63}" type="datetimeFigureOut">
              <a:rPr lang="en-GB" smtClean="0"/>
              <a:pPr/>
              <a:t>05/09/2023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92150"/>
            <a:ext cx="616267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5B43D19E-BFDB-4C92-8EDD-32EDDA8F41D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6270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6">
            <a:extLst>
              <a:ext uri="{FF2B5EF4-FFF2-40B4-BE49-F238E27FC236}">
                <a16:creationId xmlns:a16="http://schemas.microsoft.com/office/drawing/2014/main" id="{13A7AC18-CF42-4EC5-8D40-441EAE30A06C}"/>
              </a:ext>
            </a:extLst>
          </p:cNvPr>
          <p:cNvSpPr/>
          <p:nvPr userDrawn="1"/>
        </p:nvSpPr>
        <p:spPr>
          <a:xfrm>
            <a:off x="498115" y="795662"/>
            <a:ext cx="4930412" cy="3581484"/>
          </a:xfrm>
          <a:custGeom>
            <a:avLst/>
            <a:gdLst>
              <a:gd name="connsiteX0" fmla="*/ 4238387 w 4257675"/>
              <a:gd name="connsiteY0" fmla="*/ 0 h 3092804"/>
              <a:gd name="connsiteX1" fmla="*/ 4257675 w 4257675"/>
              <a:gd name="connsiteY1" fmla="*/ 0 h 3092804"/>
              <a:gd name="connsiteX2" fmla="*/ 4257675 w 4257675"/>
              <a:gd name="connsiteY2" fmla="*/ 3092804 h 3092804"/>
              <a:gd name="connsiteX3" fmla="*/ 0 w 4257675"/>
              <a:gd name="connsiteY3" fmla="*/ 3092804 h 3092804"/>
              <a:gd name="connsiteX4" fmla="*/ 0 w 4257675"/>
              <a:gd name="connsiteY4" fmla="*/ 747342 h 309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7675" h="3092804">
                <a:moveTo>
                  <a:pt x="4238387" y="0"/>
                </a:moveTo>
                <a:lnTo>
                  <a:pt x="4257675" y="0"/>
                </a:lnTo>
                <a:lnTo>
                  <a:pt x="4257675" y="3092804"/>
                </a:lnTo>
                <a:lnTo>
                  <a:pt x="0" y="3092804"/>
                </a:lnTo>
                <a:lnTo>
                  <a:pt x="0" y="747342"/>
                </a:lnTo>
                <a:close/>
              </a:path>
            </a:pathLst>
          </a:cu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75504" y="1954221"/>
            <a:ext cx="4328932" cy="979702"/>
          </a:xfrm>
        </p:spPr>
        <p:txBody>
          <a:bodyPr/>
          <a:lstStyle>
            <a:lvl1pPr>
              <a:defRPr sz="3000" b="0">
                <a:solidFill>
                  <a:schemeClr val="tx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75504" y="3046158"/>
            <a:ext cx="4328932" cy="1046323"/>
          </a:xfrm>
        </p:spPr>
        <p:txBody>
          <a:bodyPr/>
          <a:lstStyle>
            <a:lvl1pPr marL="0" indent="0" algn="l">
              <a:spcAft>
                <a:spcPts val="1200"/>
              </a:spcAft>
              <a:buNone/>
              <a:defRPr sz="2000">
                <a:solidFill>
                  <a:schemeClr val="tx1"/>
                </a:solidFill>
                <a:latin typeface="EYInterstate" panose="02000503020000020004" pitchFamily="2" charset="0"/>
                <a:cs typeface="Arial" pitchFamily="34" charset="0"/>
              </a:defRPr>
            </a:lvl1pPr>
            <a:lvl2pPr marL="0" indent="0" algn="l">
              <a:buNone/>
              <a:defRPr sz="1600" b="1">
                <a:solidFill>
                  <a:srgbClr val="40404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3BD223-2224-476C-AB5C-300C248C1618}"/>
              </a:ext>
            </a:extLst>
          </p:cNvPr>
          <p:cNvCxnSpPr>
            <a:cxnSpLocks/>
          </p:cNvCxnSpPr>
          <p:nvPr userDrawn="1"/>
        </p:nvCxnSpPr>
        <p:spPr>
          <a:xfrm>
            <a:off x="1333184" y="5709060"/>
            <a:ext cx="8122101" cy="0"/>
          </a:xfrm>
          <a:prstGeom prst="line">
            <a:avLst/>
          </a:prstGeom>
          <a:ln>
            <a:solidFill>
              <a:srgbClr val="8282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1B4C43-E5F8-400E-A971-58A3766B1BF0}"/>
              </a:ext>
            </a:extLst>
          </p:cNvPr>
          <p:cNvSpPr txBox="1"/>
          <p:nvPr userDrawn="1"/>
        </p:nvSpPr>
        <p:spPr>
          <a:xfrm>
            <a:off x="461984" y="5605200"/>
            <a:ext cx="1045073" cy="1975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200" dirty="0">
                <a:solidFill>
                  <a:srgbClr val="828290"/>
                </a:solidFill>
                <a:latin typeface="EYInterstate Light" panose="02000506000000020004" pitchFamily="2" charset="0"/>
              </a:rPr>
              <a:t>Written by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A9465B6B-DFD4-4E0C-9ACE-E88CA22204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3184" y="6019189"/>
            <a:ext cx="3089275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1F2ED22-5637-4AB8-ABD8-3693A6EA5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3184" y="6216807"/>
            <a:ext cx="3089275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  <a:endParaRPr lang="en-GB" dirty="0"/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29A5E1BC-8F6B-43EF-9FF6-8242E7708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1983" y="5914642"/>
            <a:ext cx="576000" cy="576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6B891F47-1BBE-4926-81DF-B17907D2F8E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64788" y="4960938"/>
            <a:ext cx="1225550" cy="1435100"/>
            <a:chOff x="6529" y="3125"/>
            <a:chExt cx="772" cy="90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0A2A4AEF-C603-4360-9387-8879E71862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54797EE6-BAEA-4DA7-95C2-6B09B77D31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2738769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7C43D-4F1B-43DA-A0C6-DA6B670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800" y="2851522"/>
            <a:ext cx="4447800" cy="1202318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None/>
              <a:defRPr kumimoji="0" lang="en-IN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  <a:ea typeface="+mj-ea"/>
                <a:cs typeface="+mj-cs"/>
              </a:defRPr>
            </a:lvl1pPr>
          </a:lstStyle>
          <a:p>
            <a:pPr marL="356616" marR="0" lvl="0" indent="-356616" defTabSz="1007887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Chapter Title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9370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28F8CDB-776D-4811-AE2C-217236ECDE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27180" y="0"/>
            <a:ext cx="5971170" cy="6858000"/>
          </a:xfrm>
        </p:spPr>
        <p:txBody>
          <a:bodyPr/>
          <a:lstStyle/>
          <a:p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6E96BA-E9E4-496B-8CA5-6DA27B8AD7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705" y="2578743"/>
            <a:ext cx="4537959" cy="1055708"/>
          </a:xfrm>
        </p:spPr>
        <p:txBody>
          <a:bodyPr/>
          <a:lstStyle>
            <a:lvl1pPr marL="0" indent="0">
              <a:buNone/>
              <a:defRPr sz="3000"/>
            </a:lvl1pPr>
          </a:lstStyle>
          <a:p>
            <a:pPr lvl="0"/>
            <a:r>
              <a:rPr lang="en-IN" dirty="0"/>
              <a:t>Chapter Title</a:t>
            </a:r>
          </a:p>
          <a:p>
            <a:pPr lvl="0"/>
            <a:r>
              <a:rPr lang="en-IN" dirty="0"/>
              <a:t>EY Interstate Light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173C8A3-BA2F-497B-A214-45B02D73AF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705" y="3840384"/>
            <a:ext cx="4537959" cy="1055708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IN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580524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95A2BE92-ABF7-4A82-BC35-00F28F500FE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917" y="1137920"/>
            <a:ext cx="4957505" cy="4267457"/>
          </a:xfrm>
        </p:spPr>
        <p:txBody>
          <a:bodyPr/>
          <a:lstStyle/>
          <a:p>
            <a:endParaRPr lang="en-IN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A81FCAA-64D2-4A9C-B16E-9C4E3BB431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3461" y="3813288"/>
            <a:ext cx="3089275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03CDC117-35F2-47B2-85B2-29CB8EE7E0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33461" y="4055931"/>
            <a:ext cx="3089275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Job Title to go here</a:t>
            </a:r>
            <a:endParaRPr lang="en-GB" dirty="0"/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00A15EA9-2372-4E06-83C2-1E13AB1FA6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3007" y="3578083"/>
            <a:ext cx="778959" cy="778959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DB83DAE-9FEB-4E9C-85BA-A34BD23927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3008" y="1137920"/>
            <a:ext cx="5465425" cy="3738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Key Takeaways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1ABE303-7041-4312-AD03-0E872AEF99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23008" y="1635009"/>
            <a:ext cx="5465425" cy="161155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Content EY Interstate Light, 16pt, Lorem ipsum dolor, 12pt, </a:t>
            </a:r>
            <a:r>
              <a:rPr lang="en-US" dirty="0" err="1"/>
              <a:t>Utinam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abhorreant</a:t>
            </a:r>
            <a:r>
              <a:rPr lang="en-US" dirty="0"/>
              <a:t> </a:t>
            </a:r>
            <a:r>
              <a:rPr lang="en-US" dirty="0" err="1"/>
              <a:t>sead</a:t>
            </a:r>
            <a:r>
              <a:rPr lang="en-US" dirty="0"/>
              <a:t>. </a:t>
            </a:r>
            <a:r>
              <a:rPr lang="en-US" dirty="0" err="1"/>
              <a:t>Putant</a:t>
            </a:r>
            <a:r>
              <a:rPr lang="en-US" dirty="0"/>
              <a:t> </a:t>
            </a:r>
            <a:r>
              <a:rPr lang="en-US" dirty="0" err="1"/>
              <a:t>probatus</a:t>
            </a:r>
            <a:r>
              <a:rPr lang="en-US" dirty="0"/>
              <a:t> id vis, ad his </a:t>
            </a:r>
            <a:r>
              <a:rPr lang="en-US" dirty="0" err="1"/>
              <a:t>meis</a:t>
            </a:r>
            <a:r>
              <a:rPr lang="en-US" dirty="0"/>
              <a:t>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repudiare</a:t>
            </a:r>
            <a:r>
              <a:rPr lang="en-US" dirty="0"/>
              <a:t>, has an </a:t>
            </a:r>
            <a:r>
              <a:rPr lang="en-US" dirty="0" err="1"/>
              <a:t>pericula</a:t>
            </a:r>
            <a:r>
              <a:rPr lang="en-US" dirty="0"/>
              <a:t> </a:t>
            </a:r>
            <a:r>
              <a:rPr lang="en-US" dirty="0" err="1"/>
              <a:t>tractatos</a:t>
            </a:r>
            <a:r>
              <a:rPr lang="en-US" dirty="0"/>
              <a:t>.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debitis</a:t>
            </a:r>
            <a:r>
              <a:rPr lang="en-US" dirty="0"/>
              <a:t> </a:t>
            </a:r>
            <a:r>
              <a:rPr lang="en-US" dirty="0" err="1"/>
              <a:t>dissentias</a:t>
            </a:r>
            <a:r>
              <a:rPr lang="en-US" dirty="0"/>
              <a:t> ad. </a:t>
            </a:r>
            <a:r>
              <a:rPr lang="en-US" dirty="0" err="1"/>
              <a:t>Patrioque</a:t>
            </a:r>
            <a:r>
              <a:rPr lang="en-US" dirty="0"/>
              <a:t> </a:t>
            </a:r>
            <a:r>
              <a:rPr lang="en-US" dirty="0" err="1"/>
              <a:t>voluptatum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ex, id </a:t>
            </a:r>
            <a:r>
              <a:rPr lang="en-US" dirty="0" err="1"/>
              <a:t>admodum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B69EB865-6B86-419B-923C-F7DDC68C9C6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00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827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28D7EA5-A532-4D8B-9984-8F3D1FEA98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53175" y="2060235"/>
            <a:ext cx="5292000" cy="3025522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2800" dirty="0" smtClean="0">
                <a:latin typeface="Georgia" panose="02040502050405020303" pitchFamily="18" charset="0"/>
              </a:defRPr>
            </a:lvl1pPr>
          </a:lstStyle>
          <a:p>
            <a:pPr marL="356616" lvl="0" indent="-356616" algn="ctr">
              <a:spcBef>
                <a:spcPts val="0"/>
              </a:spcBef>
            </a:pPr>
            <a:r>
              <a:rPr lang="en-US" dirty="0"/>
              <a:t>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F9B9C3C-16F2-40B2-A460-0480520ECF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3175" y="5506678"/>
            <a:ext cx="5292000" cy="31683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1600" dirty="0" smtClean="0">
                <a:solidFill>
                  <a:srgbClr val="FFE600"/>
                </a:solidFill>
                <a:latin typeface="+mn-lt"/>
              </a:defRPr>
            </a:lvl1pPr>
          </a:lstStyle>
          <a:p>
            <a:pPr marL="356616" lvl="0" indent="-356616" algn="ctr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Name Surname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E04541C-CC5D-4455-8271-73223AE0A8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3175" y="5818717"/>
            <a:ext cx="5292000" cy="316838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ctr">
              <a:buNone/>
              <a:defRPr lang="en-US" sz="1600" dirty="0" smtClean="0">
                <a:latin typeface="+mn-lt"/>
              </a:defRPr>
            </a:lvl1pPr>
          </a:lstStyle>
          <a:p>
            <a:pPr marL="356616" lvl="0" indent="-356616" algn="ctr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Job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BD672D3-B116-471A-8511-D80D5D920D93}"/>
              </a:ext>
            </a:extLst>
          </p:cNvPr>
          <p:cNvSpPr txBox="1">
            <a:spLocks/>
          </p:cNvSpPr>
          <p:nvPr userDrawn="1"/>
        </p:nvSpPr>
        <p:spPr>
          <a:xfrm>
            <a:off x="4929981" y="979787"/>
            <a:ext cx="2338388" cy="882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200" dirty="0">
                <a:solidFill>
                  <a:schemeClr val="tx2"/>
                </a:solidFill>
                <a:latin typeface="Georgia" panose="02040502050405020303" pitchFamily="18" charset="0"/>
              </a:rPr>
              <a:t>“ </a:t>
            </a:r>
          </a:p>
        </p:txBody>
      </p:sp>
    </p:spTree>
    <p:extLst>
      <p:ext uri="{BB962C8B-B14F-4D97-AF65-F5344CB8AC3E}">
        <p14:creationId xmlns:p14="http://schemas.microsoft.com/office/powerpoint/2010/main" val="3521220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F291EB0-15F5-4E9A-A38B-CE3AC1452E21}"/>
              </a:ext>
            </a:extLst>
          </p:cNvPr>
          <p:cNvSpPr txBox="1">
            <a:spLocks/>
          </p:cNvSpPr>
          <p:nvPr userDrawn="1"/>
        </p:nvSpPr>
        <p:spPr>
          <a:xfrm>
            <a:off x="477351" y="1488927"/>
            <a:ext cx="2338388" cy="858838"/>
          </a:xfrm>
          <a:prstGeom prst="rect">
            <a:avLst/>
          </a:prstGeom>
        </p:spPr>
        <p:txBody>
          <a:bodyPr/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200" dirty="0">
                <a:solidFill>
                  <a:schemeClr val="tx2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5D2AC0-B4F7-4455-9AE0-201966050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3350" y="2526765"/>
            <a:ext cx="5292000" cy="1800000"/>
          </a:xfrm>
        </p:spPr>
        <p:txBody>
          <a:bodyPr lIns="90000" tIns="46800" rIns="90000" bIns="46800"/>
          <a:lstStyle>
            <a:lvl1pPr marL="0" indent="0">
              <a:buNone/>
              <a:defRPr lang="en-US" sz="2800" dirty="0" smtClean="0">
                <a:latin typeface="Georgia" panose="02040502050405020303" pitchFamily="18" charset="0"/>
              </a:defRPr>
            </a:lvl1pPr>
          </a:lstStyle>
          <a:p>
            <a:pPr marL="356616" lvl="0" indent="-356616">
              <a:spcBef>
                <a:spcPts val="0"/>
              </a:spcBef>
            </a:pPr>
            <a:r>
              <a:rPr lang="en-US" dirty="0"/>
              <a:t>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1BA83A2-78F0-4F7E-836B-9B4B87820F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3350" y="4632765"/>
            <a:ext cx="5292000" cy="316838"/>
          </a:xfrm>
        </p:spPr>
        <p:txBody>
          <a:bodyPr lIns="90000" tIns="46800" rIns="90000" bIns="46800"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56616" indent="0">
              <a:buNone/>
              <a:defRPr lang="en-US" sz="20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IN" sz="1600">
                <a:latin typeface="+mn-lt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Name Surname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34CE9DD-CE12-4D9F-8FD6-A2522F36C8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50" y="4971442"/>
            <a:ext cx="5292000" cy="316838"/>
          </a:xfrm>
        </p:spPr>
        <p:txBody>
          <a:bodyPr lIns="90000" tIns="46800" rIns="90000" bIns="46800"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6616" indent="0">
              <a:buNone/>
              <a:defRPr lang="en-US" sz="20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IN" sz="1600">
                <a:latin typeface="+mn-lt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322284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_first_level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918" y="1137920"/>
            <a:ext cx="8238744" cy="48348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56616">
              <a:defRPr>
                <a:solidFill>
                  <a:schemeClr val="bg1"/>
                </a:solidFill>
              </a:defRPr>
            </a:lvl2pPr>
            <a:lvl3pPr marL="713232">
              <a:defRPr>
                <a:solidFill>
                  <a:schemeClr val="bg1"/>
                </a:solidFill>
              </a:defRPr>
            </a:lvl3pPr>
            <a:lvl4pPr marL="1069848">
              <a:defRPr>
                <a:solidFill>
                  <a:schemeClr val="bg1"/>
                </a:solidFill>
              </a:defRPr>
            </a:lvl4pPr>
            <a:lvl5pPr marL="1426464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8D4CA674-C969-4C5C-9EA4-6D41FE961DE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02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8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97A26880-8DD7-4A78-ADAF-91ED2E744A7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38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8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918" y="1137919"/>
            <a:ext cx="5387605" cy="483480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0828" y="1137919"/>
            <a:ext cx="5387605" cy="483480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9B070B28-7AAC-47E5-9EB5-96B8B8B8805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15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48" y="1869440"/>
            <a:ext cx="5393208" cy="4256075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632" y="1869440"/>
            <a:ext cx="5393208" cy="4256075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918" y="1137920"/>
            <a:ext cx="5393208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199632" y="1137920"/>
            <a:ext cx="5393208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8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9773E7D9-2434-4381-A00D-27B62C08673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90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1894A3-BFA8-4097-A83B-C0972D51FE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5039"/>
          <a:stretch/>
        </p:blipFill>
        <p:spPr>
          <a:xfrm>
            <a:off x="0" y="0"/>
            <a:ext cx="12198350" cy="6857999"/>
          </a:xfrm>
          <a:prstGeom prst="rect">
            <a:avLst/>
          </a:prstGeom>
        </p:spPr>
      </p:pic>
      <p:sp>
        <p:nvSpPr>
          <p:cNvPr id="16" name="Freeform 56">
            <a:extLst>
              <a:ext uri="{FF2B5EF4-FFF2-40B4-BE49-F238E27FC236}">
                <a16:creationId xmlns:a16="http://schemas.microsoft.com/office/drawing/2014/main" id="{13A7AC18-CF42-4EC5-8D40-441EAE30A06C}"/>
              </a:ext>
            </a:extLst>
          </p:cNvPr>
          <p:cNvSpPr/>
          <p:nvPr userDrawn="1"/>
        </p:nvSpPr>
        <p:spPr>
          <a:xfrm>
            <a:off x="498115" y="795662"/>
            <a:ext cx="4930412" cy="3581484"/>
          </a:xfrm>
          <a:custGeom>
            <a:avLst/>
            <a:gdLst>
              <a:gd name="connsiteX0" fmla="*/ 4238387 w 4257675"/>
              <a:gd name="connsiteY0" fmla="*/ 0 h 3092804"/>
              <a:gd name="connsiteX1" fmla="*/ 4257675 w 4257675"/>
              <a:gd name="connsiteY1" fmla="*/ 0 h 3092804"/>
              <a:gd name="connsiteX2" fmla="*/ 4257675 w 4257675"/>
              <a:gd name="connsiteY2" fmla="*/ 3092804 h 3092804"/>
              <a:gd name="connsiteX3" fmla="*/ 0 w 4257675"/>
              <a:gd name="connsiteY3" fmla="*/ 3092804 h 3092804"/>
              <a:gd name="connsiteX4" fmla="*/ 0 w 4257675"/>
              <a:gd name="connsiteY4" fmla="*/ 747342 h 309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7675" h="3092804">
                <a:moveTo>
                  <a:pt x="4238387" y="0"/>
                </a:moveTo>
                <a:lnTo>
                  <a:pt x="4257675" y="0"/>
                </a:lnTo>
                <a:lnTo>
                  <a:pt x="4257675" y="3092804"/>
                </a:lnTo>
                <a:lnTo>
                  <a:pt x="0" y="3092804"/>
                </a:lnTo>
                <a:lnTo>
                  <a:pt x="0" y="747342"/>
                </a:lnTo>
                <a:close/>
              </a:path>
            </a:pathLst>
          </a:cu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75504" y="1954221"/>
            <a:ext cx="4328932" cy="979702"/>
          </a:xfrm>
        </p:spPr>
        <p:txBody>
          <a:bodyPr/>
          <a:lstStyle>
            <a:lvl1pPr>
              <a:defRPr sz="3000" b="0">
                <a:solidFill>
                  <a:schemeClr val="tx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75504" y="3046158"/>
            <a:ext cx="4328932" cy="1046323"/>
          </a:xfrm>
        </p:spPr>
        <p:txBody>
          <a:bodyPr/>
          <a:lstStyle>
            <a:lvl1pPr marL="0" indent="0" algn="l">
              <a:spcAft>
                <a:spcPts val="1200"/>
              </a:spcAft>
              <a:buNone/>
              <a:defRPr sz="2000">
                <a:solidFill>
                  <a:schemeClr val="tx1"/>
                </a:solidFill>
                <a:latin typeface="EYInterstate" panose="02000503020000020004" pitchFamily="2" charset="0"/>
                <a:cs typeface="Arial" pitchFamily="34" charset="0"/>
              </a:defRPr>
            </a:lvl1pPr>
            <a:lvl2pPr marL="0" indent="0" algn="l">
              <a:buNone/>
              <a:defRPr sz="1600" b="1">
                <a:solidFill>
                  <a:srgbClr val="40404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C8422AE9-8257-41A9-AB41-1F10585C886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64788" y="4960938"/>
            <a:ext cx="1225550" cy="1435100"/>
            <a:chOff x="6529" y="3125"/>
            <a:chExt cx="772" cy="904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19659BD-653C-4300-9060-420AFAE395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4669336-72A1-4233-827A-C41AB4C1CC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815037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348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e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867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905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7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438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052CFA6-7CF5-41BD-9D94-2D0DAE108428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835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IN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573040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3BDE2E-2BCF-4140-945E-7D5610CDE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1558" cy="6858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7799" y="719139"/>
            <a:ext cx="4677635" cy="5210062"/>
          </a:xfrm>
        </p:spPr>
        <p:txBody>
          <a:bodyPr/>
          <a:lstStyle>
            <a:lvl1pPr marL="0" indent="0" algn="l" defTabSz="995363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2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1pPr>
            <a:lvl2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00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2pPr>
            <a:lvl3pPr marL="176213" indent="-1762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900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3pPr>
            <a:lvl4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8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4pPr>
            <a:lvl5pPr marL="188913" indent="-1889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800" kern="1200" noProof="0" dirty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2227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129049-E3D5-4C0A-BB1F-72BEDB1FB5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5" cy="6858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7799" y="719139"/>
            <a:ext cx="4677635" cy="5210062"/>
          </a:xfrm>
        </p:spPr>
        <p:txBody>
          <a:bodyPr/>
          <a:lstStyle>
            <a:lvl1pPr marL="0" indent="0" algn="l" defTabSz="995363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2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1pPr>
            <a:lvl2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00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2pPr>
            <a:lvl3pPr marL="176213" indent="-1762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900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3pPr>
            <a:lvl4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8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4pPr>
            <a:lvl5pPr marL="188913" indent="-1889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800" kern="1200" noProof="0" dirty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92367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01A2F11-32A0-4526-A5F7-F4382DA5B4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55" cy="6858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7799" y="719139"/>
            <a:ext cx="4677635" cy="5210062"/>
          </a:xfrm>
        </p:spPr>
        <p:txBody>
          <a:bodyPr/>
          <a:lstStyle>
            <a:lvl1pPr marL="0" indent="0" algn="l" defTabSz="995363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2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1pPr>
            <a:lvl2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00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2pPr>
            <a:lvl3pPr marL="176213" indent="-1762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900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3pPr>
            <a:lvl4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8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4pPr>
            <a:lvl5pPr marL="188913" indent="-1889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800" kern="1200" noProof="0" dirty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1958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880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roved question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 234">
            <a:extLst>
              <a:ext uri="{FF2B5EF4-FFF2-40B4-BE49-F238E27FC236}">
                <a16:creationId xmlns:a16="http://schemas.microsoft.com/office/drawing/2014/main" id="{5342E118-6F1D-4C46-956E-4CCCBCAA7952}"/>
              </a:ext>
            </a:extLst>
          </p:cNvPr>
          <p:cNvGrpSpPr/>
          <p:nvPr userDrawn="1"/>
        </p:nvGrpSpPr>
        <p:grpSpPr>
          <a:xfrm>
            <a:off x="498115" y="5826612"/>
            <a:ext cx="3878023" cy="570195"/>
            <a:chOff x="498115" y="5951018"/>
            <a:chExt cx="3878023" cy="570195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A22049CA-64AE-409F-988D-A7317F8AD1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8115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9" name="Rectangle 6">
              <a:extLst>
                <a:ext uri="{FF2B5EF4-FFF2-40B4-BE49-F238E27FC236}">
                  <a16:creationId xmlns:a16="http://schemas.microsoft.com/office/drawing/2014/main" id="{E37A0A05-0A78-44A7-8873-0A1A20C871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341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0" name="Rectangle 7">
              <a:extLst>
                <a:ext uri="{FF2B5EF4-FFF2-40B4-BE49-F238E27FC236}">
                  <a16:creationId xmlns:a16="http://schemas.microsoft.com/office/drawing/2014/main" id="{0DEA0CBE-8527-4287-BF98-DA48947875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045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1" name="Freeform 8">
              <a:extLst>
                <a:ext uri="{FF2B5EF4-FFF2-40B4-BE49-F238E27FC236}">
                  <a16:creationId xmlns:a16="http://schemas.microsoft.com/office/drawing/2014/main" id="{444058C6-612A-446E-8F68-0E5CC4CFF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181188"/>
              <a:ext cx="94161" cy="130778"/>
            </a:xfrm>
            <a:custGeom>
              <a:avLst/>
              <a:gdLst>
                <a:gd name="T0" fmla="*/ 32 w 54"/>
                <a:gd name="T1" fmla="*/ 11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1 h 75"/>
                <a:gd name="T8" fmla="*/ 0 w 54"/>
                <a:gd name="T9" fmla="*/ 11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1 h 75"/>
                <a:gd name="T16" fmla="*/ 32 w 54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1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1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2" name="Freeform 9">
              <a:extLst>
                <a:ext uri="{FF2B5EF4-FFF2-40B4-BE49-F238E27FC236}">
                  <a16:creationId xmlns:a16="http://schemas.microsoft.com/office/drawing/2014/main" id="{1011EC31-E0C3-404F-93B3-EFD3DADC11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174213"/>
              <a:ext cx="78468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3" name="Freeform 10">
              <a:extLst>
                <a:ext uri="{FF2B5EF4-FFF2-40B4-BE49-F238E27FC236}">
                  <a16:creationId xmlns:a16="http://schemas.microsoft.com/office/drawing/2014/main" id="{3C9D076B-D88C-4089-8D58-9A31CFCDB0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29DB43AC-B765-4ECB-B483-562473BD4A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174213"/>
              <a:ext cx="83698" cy="139497"/>
            </a:xfrm>
            <a:custGeom>
              <a:avLst/>
              <a:gdLst>
                <a:gd name="T0" fmla="*/ 33 w 33"/>
                <a:gd name="T1" fmla="*/ 35 h 55"/>
                <a:gd name="T2" fmla="*/ 31 w 33"/>
                <a:gd name="T3" fmla="*/ 44 h 55"/>
                <a:gd name="T4" fmla="*/ 28 w 33"/>
                <a:gd name="T5" fmla="*/ 50 h 55"/>
                <a:gd name="T6" fmla="*/ 23 w 33"/>
                <a:gd name="T7" fmla="*/ 53 h 55"/>
                <a:gd name="T8" fmla="*/ 17 w 33"/>
                <a:gd name="T9" fmla="*/ 55 h 55"/>
                <a:gd name="T10" fmla="*/ 12 w 33"/>
                <a:gd name="T11" fmla="*/ 53 h 55"/>
                <a:gd name="T12" fmla="*/ 8 w 33"/>
                <a:gd name="T13" fmla="*/ 50 h 55"/>
                <a:gd name="T14" fmla="*/ 8 w 33"/>
                <a:gd name="T15" fmla="*/ 54 h 55"/>
                <a:gd name="T16" fmla="*/ 0 w 33"/>
                <a:gd name="T17" fmla="*/ 54 h 55"/>
                <a:gd name="T18" fmla="*/ 0 w 33"/>
                <a:gd name="T19" fmla="*/ 4 h 55"/>
                <a:gd name="T20" fmla="*/ 8 w 33"/>
                <a:gd name="T21" fmla="*/ 0 h 55"/>
                <a:gd name="T22" fmla="*/ 8 w 33"/>
                <a:gd name="T23" fmla="*/ 19 h 55"/>
                <a:gd name="T24" fmla="*/ 10 w 33"/>
                <a:gd name="T25" fmla="*/ 17 h 55"/>
                <a:gd name="T26" fmla="*/ 12 w 33"/>
                <a:gd name="T27" fmla="*/ 16 h 55"/>
                <a:gd name="T28" fmla="*/ 14 w 33"/>
                <a:gd name="T29" fmla="*/ 15 h 55"/>
                <a:gd name="T30" fmla="*/ 18 w 33"/>
                <a:gd name="T31" fmla="*/ 15 h 55"/>
                <a:gd name="T32" fmla="*/ 24 w 33"/>
                <a:gd name="T33" fmla="*/ 16 h 55"/>
                <a:gd name="T34" fmla="*/ 28 w 33"/>
                <a:gd name="T35" fmla="*/ 19 h 55"/>
                <a:gd name="T36" fmla="*/ 31 w 33"/>
                <a:gd name="T37" fmla="*/ 26 h 55"/>
                <a:gd name="T38" fmla="*/ 33 w 33"/>
                <a:gd name="T39" fmla="*/ 35 h 55"/>
                <a:gd name="T40" fmla="*/ 25 w 33"/>
                <a:gd name="T41" fmla="*/ 35 h 55"/>
                <a:gd name="T42" fmla="*/ 23 w 33"/>
                <a:gd name="T43" fmla="*/ 25 h 55"/>
                <a:gd name="T44" fmla="*/ 16 w 33"/>
                <a:gd name="T45" fmla="*/ 22 h 55"/>
                <a:gd name="T46" fmla="*/ 14 w 33"/>
                <a:gd name="T47" fmla="*/ 22 h 55"/>
                <a:gd name="T48" fmla="*/ 11 w 33"/>
                <a:gd name="T49" fmla="*/ 23 h 55"/>
                <a:gd name="T50" fmla="*/ 9 w 33"/>
                <a:gd name="T51" fmla="*/ 25 h 55"/>
                <a:gd name="T52" fmla="*/ 8 w 33"/>
                <a:gd name="T53" fmla="*/ 26 h 55"/>
                <a:gd name="T54" fmla="*/ 8 w 33"/>
                <a:gd name="T55" fmla="*/ 43 h 55"/>
                <a:gd name="T56" fmla="*/ 9 w 33"/>
                <a:gd name="T57" fmla="*/ 44 h 55"/>
                <a:gd name="T58" fmla="*/ 11 w 33"/>
                <a:gd name="T59" fmla="*/ 46 h 55"/>
                <a:gd name="T60" fmla="*/ 14 w 33"/>
                <a:gd name="T61" fmla="*/ 47 h 55"/>
                <a:gd name="T62" fmla="*/ 17 w 33"/>
                <a:gd name="T63" fmla="*/ 48 h 55"/>
                <a:gd name="T64" fmla="*/ 23 w 33"/>
                <a:gd name="T65" fmla="*/ 45 h 55"/>
                <a:gd name="T66" fmla="*/ 25 w 33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5">
                  <a:moveTo>
                    <a:pt x="33" y="35"/>
                  </a:moveTo>
                  <a:cubicBezTo>
                    <a:pt x="33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7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6" y="55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8"/>
                    <a:pt x="10" y="17"/>
                  </a:cubicBezTo>
                  <a:cubicBezTo>
                    <a:pt x="11" y="17"/>
                    <a:pt x="11" y="16"/>
                    <a:pt x="12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5"/>
                    <a:pt x="16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30" y="21"/>
                    <a:pt x="31" y="23"/>
                    <a:pt x="31" y="26"/>
                  </a:cubicBezTo>
                  <a:cubicBezTo>
                    <a:pt x="32" y="28"/>
                    <a:pt x="33" y="32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5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1" y="23"/>
                    <a:pt x="10" y="24"/>
                    <a:pt x="9" y="25"/>
                  </a:cubicBezTo>
                  <a:cubicBezTo>
                    <a:pt x="9" y="25"/>
                    <a:pt x="8" y="26"/>
                    <a:pt x="8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9" y="44"/>
                    <a:pt x="9" y="44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6" y="48"/>
                    <a:pt x="17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5" name="Freeform 12">
              <a:extLst>
                <a:ext uri="{FF2B5EF4-FFF2-40B4-BE49-F238E27FC236}">
                  <a16:creationId xmlns:a16="http://schemas.microsoft.com/office/drawing/2014/main" id="{AF1DE1B8-EA4B-4A98-A97D-BA5EEA42B1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6" name="Freeform 13">
              <a:extLst>
                <a:ext uri="{FF2B5EF4-FFF2-40B4-BE49-F238E27FC236}">
                  <a16:creationId xmlns:a16="http://schemas.microsoft.com/office/drawing/2014/main" id="{F8F60B79-7AF5-4C5E-A5EF-126F117D59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1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2" y="54"/>
                    <a:pt x="11" y="54"/>
                  </a:cubicBezTo>
                  <a:cubicBezTo>
                    <a:pt x="10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2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7" name="Freeform 14">
              <a:extLst>
                <a:ext uri="{FF2B5EF4-FFF2-40B4-BE49-F238E27FC236}">
                  <a16:creationId xmlns:a16="http://schemas.microsoft.com/office/drawing/2014/main" id="{0A0438AD-9937-4C25-AB9E-7F8C8CCA23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8" name="Freeform 15">
              <a:extLst>
                <a:ext uri="{FF2B5EF4-FFF2-40B4-BE49-F238E27FC236}">
                  <a16:creationId xmlns:a16="http://schemas.microsoft.com/office/drawing/2014/main" id="{6FDE2726-7032-4BE4-A420-0ECF49A32A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0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2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0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3" y="31"/>
                    <a:pt x="24" y="30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0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9" name="Freeform 16">
              <a:extLst>
                <a:ext uri="{FF2B5EF4-FFF2-40B4-BE49-F238E27FC236}">
                  <a16:creationId xmlns:a16="http://schemas.microsoft.com/office/drawing/2014/main" id="{50C22C21-F8DB-486D-9042-765D68AE3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212575"/>
              <a:ext cx="55799" cy="99391"/>
            </a:xfrm>
            <a:custGeom>
              <a:avLst/>
              <a:gdLst>
                <a:gd name="T0" fmla="*/ 20 w 22"/>
                <a:gd name="T1" fmla="*/ 8 h 39"/>
                <a:gd name="T2" fmla="*/ 18 w 22"/>
                <a:gd name="T3" fmla="*/ 7 h 39"/>
                <a:gd name="T4" fmla="*/ 15 w 22"/>
                <a:gd name="T5" fmla="*/ 7 h 39"/>
                <a:gd name="T6" fmla="*/ 9 w 22"/>
                <a:gd name="T7" fmla="*/ 9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0 h 39"/>
                <a:gd name="T16" fmla="*/ 7 w 22"/>
                <a:gd name="T17" fmla="*/ 0 h 39"/>
                <a:gd name="T18" fmla="*/ 7 w 22"/>
                <a:gd name="T19" fmla="*/ 4 h 39"/>
                <a:gd name="T20" fmla="*/ 9 w 22"/>
                <a:gd name="T21" fmla="*/ 2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0 h 39"/>
                <a:gd name="T30" fmla="*/ 22 w 22"/>
                <a:gd name="T31" fmla="*/ 1 h 39"/>
                <a:gd name="T32" fmla="*/ 20 w 22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2" y="7"/>
                    <a:pt x="10" y="8"/>
                    <a:pt x="9" y="9"/>
                  </a:cubicBezTo>
                  <a:cubicBezTo>
                    <a:pt x="8" y="11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10" y="1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1" y="0"/>
                    <a:pt x="22" y="1"/>
                    <a:pt x="22" y="1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0" name="Freeform 17">
              <a:extLst>
                <a:ext uri="{FF2B5EF4-FFF2-40B4-BE49-F238E27FC236}">
                  <a16:creationId xmlns:a16="http://schemas.microsoft.com/office/drawing/2014/main" id="{7F763F72-BB8F-482C-9FDA-40EDD6EE5F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1" name="Freeform 18">
              <a:extLst>
                <a:ext uri="{FF2B5EF4-FFF2-40B4-BE49-F238E27FC236}">
                  <a16:creationId xmlns:a16="http://schemas.microsoft.com/office/drawing/2014/main" id="{710F466C-6BEC-4970-9707-40D8002740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2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8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9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2" name="Freeform 19">
              <a:extLst>
                <a:ext uri="{FF2B5EF4-FFF2-40B4-BE49-F238E27FC236}">
                  <a16:creationId xmlns:a16="http://schemas.microsoft.com/office/drawing/2014/main" id="{3332407D-F423-41B2-985F-8A4482C61D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3" name="Freeform 20">
              <a:extLst>
                <a:ext uri="{FF2B5EF4-FFF2-40B4-BE49-F238E27FC236}">
                  <a16:creationId xmlns:a16="http://schemas.microsoft.com/office/drawing/2014/main" id="{44E3286F-1188-47B1-8B46-3498795DF2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30922" y="6212575"/>
              <a:ext cx="80211" cy="134265"/>
            </a:xfrm>
            <a:custGeom>
              <a:avLst/>
              <a:gdLst>
                <a:gd name="T0" fmla="*/ 25 w 32"/>
                <a:gd name="T1" fmla="*/ 53 h 53"/>
                <a:gd name="T2" fmla="*/ 25 w 32"/>
                <a:gd name="T3" fmla="*/ 35 h 53"/>
                <a:gd name="T4" fmla="*/ 20 w 32"/>
                <a:gd name="T5" fmla="*/ 38 h 53"/>
                <a:gd name="T6" fmla="*/ 15 w 32"/>
                <a:gd name="T7" fmla="*/ 40 h 53"/>
                <a:gd name="T8" fmla="*/ 9 w 32"/>
                <a:gd name="T9" fmla="*/ 38 h 53"/>
                <a:gd name="T10" fmla="*/ 4 w 32"/>
                <a:gd name="T11" fmla="*/ 35 h 53"/>
                <a:gd name="T12" fmla="*/ 1 w 32"/>
                <a:gd name="T13" fmla="*/ 28 h 53"/>
                <a:gd name="T14" fmla="*/ 0 w 32"/>
                <a:gd name="T15" fmla="*/ 19 h 53"/>
                <a:gd name="T16" fmla="*/ 1 w 32"/>
                <a:gd name="T17" fmla="*/ 10 h 53"/>
                <a:gd name="T18" fmla="*/ 4 w 32"/>
                <a:gd name="T19" fmla="*/ 4 h 53"/>
                <a:gd name="T20" fmla="*/ 9 w 32"/>
                <a:gd name="T21" fmla="*/ 1 h 53"/>
                <a:gd name="T22" fmla="*/ 15 w 32"/>
                <a:gd name="T23" fmla="*/ 0 h 53"/>
                <a:gd name="T24" fmla="*/ 18 w 32"/>
                <a:gd name="T25" fmla="*/ 0 h 53"/>
                <a:gd name="T26" fmla="*/ 20 w 32"/>
                <a:gd name="T27" fmla="*/ 1 h 53"/>
                <a:gd name="T28" fmla="*/ 23 w 32"/>
                <a:gd name="T29" fmla="*/ 2 h 53"/>
                <a:gd name="T30" fmla="*/ 25 w 32"/>
                <a:gd name="T31" fmla="*/ 4 h 53"/>
                <a:gd name="T32" fmla="*/ 25 w 32"/>
                <a:gd name="T33" fmla="*/ 0 h 53"/>
                <a:gd name="T34" fmla="*/ 32 w 32"/>
                <a:gd name="T35" fmla="*/ 0 h 53"/>
                <a:gd name="T36" fmla="*/ 32 w 32"/>
                <a:gd name="T37" fmla="*/ 49 h 53"/>
                <a:gd name="T38" fmla="*/ 25 w 32"/>
                <a:gd name="T39" fmla="*/ 53 h 53"/>
                <a:gd name="T40" fmla="*/ 25 w 32"/>
                <a:gd name="T41" fmla="*/ 12 h 53"/>
                <a:gd name="T42" fmla="*/ 23 w 32"/>
                <a:gd name="T43" fmla="*/ 10 h 53"/>
                <a:gd name="T44" fmla="*/ 21 w 32"/>
                <a:gd name="T45" fmla="*/ 8 h 53"/>
                <a:gd name="T46" fmla="*/ 18 w 32"/>
                <a:gd name="T47" fmla="*/ 7 h 53"/>
                <a:gd name="T48" fmla="*/ 16 w 32"/>
                <a:gd name="T49" fmla="*/ 7 h 53"/>
                <a:gd name="T50" fmla="*/ 9 w 32"/>
                <a:gd name="T51" fmla="*/ 10 h 53"/>
                <a:gd name="T52" fmla="*/ 7 w 32"/>
                <a:gd name="T53" fmla="*/ 19 h 53"/>
                <a:gd name="T54" fmla="*/ 10 w 32"/>
                <a:gd name="T55" fmla="*/ 29 h 53"/>
                <a:gd name="T56" fmla="*/ 16 w 32"/>
                <a:gd name="T57" fmla="*/ 33 h 53"/>
                <a:gd name="T58" fmla="*/ 21 w 32"/>
                <a:gd name="T59" fmla="*/ 31 h 53"/>
                <a:gd name="T60" fmla="*/ 25 w 32"/>
                <a:gd name="T61" fmla="*/ 28 h 53"/>
                <a:gd name="T62" fmla="*/ 25 w 32"/>
                <a:gd name="T63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53">
                  <a:moveTo>
                    <a:pt x="25" y="53"/>
                  </a:moveTo>
                  <a:cubicBezTo>
                    <a:pt x="25" y="35"/>
                    <a:pt x="25" y="35"/>
                    <a:pt x="25" y="35"/>
                  </a:cubicBezTo>
                  <a:cubicBezTo>
                    <a:pt x="23" y="36"/>
                    <a:pt x="22" y="37"/>
                    <a:pt x="20" y="38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3" y="40"/>
                    <a:pt x="11" y="39"/>
                    <a:pt x="9" y="38"/>
                  </a:cubicBezTo>
                  <a:cubicBezTo>
                    <a:pt x="7" y="38"/>
                    <a:pt x="5" y="36"/>
                    <a:pt x="4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0" y="26"/>
                    <a:pt x="0" y="23"/>
                    <a:pt x="0" y="19"/>
                  </a:cubicBezTo>
                  <a:cubicBezTo>
                    <a:pt x="0" y="16"/>
                    <a:pt x="0" y="13"/>
                    <a:pt x="1" y="10"/>
                  </a:cubicBezTo>
                  <a:cubicBezTo>
                    <a:pt x="2" y="8"/>
                    <a:pt x="3" y="6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1"/>
                    <a:pt x="22" y="2"/>
                    <a:pt x="23" y="2"/>
                  </a:cubicBezTo>
                  <a:cubicBezTo>
                    <a:pt x="23" y="3"/>
                    <a:pt x="24" y="3"/>
                    <a:pt x="2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49"/>
                    <a:pt x="32" y="49"/>
                    <a:pt x="32" y="49"/>
                  </a:cubicBezTo>
                  <a:lnTo>
                    <a:pt x="25" y="53"/>
                  </a:lnTo>
                  <a:close/>
                  <a:moveTo>
                    <a:pt x="25" y="12"/>
                  </a:moveTo>
                  <a:cubicBezTo>
                    <a:pt x="24" y="11"/>
                    <a:pt x="24" y="10"/>
                    <a:pt x="23" y="10"/>
                  </a:cubicBezTo>
                  <a:cubicBezTo>
                    <a:pt x="23" y="9"/>
                    <a:pt x="22" y="9"/>
                    <a:pt x="21" y="8"/>
                  </a:cubicBezTo>
                  <a:cubicBezTo>
                    <a:pt x="20" y="8"/>
                    <a:pt x="19" y="7"/>
                    <a:pt x="18" y="7"/>
                  </a:cubicBezTo>
                  <a:cubicBezTo>
                    <a:pt x="18" y="7"/>
                    <a:pt x="17" y="7"/>
                    <a:pt x="16" y="7"/>
                  </a:cubicBezTo>
                  <a:cubicBezTo>
                    <a:pt x="13" y="7"/>
                    <a:pt x="11" y="8"/>
                    <a:pt x="9" y="10"/>
                  </a:cubicBezTo>
                  <a:cubicBezTo>
                    <a:pt x="8" y="12"/>
                    <a:pt x="7" y="15"/>
                    <a:pt x="7" y="19"/>
                  </a:cubicBezTo>
                  <a:cubicBezTo>
                    <a:pt x="7" y="23"/>
                    <a:pt x="8" y="27"/>
                    <a:pt x="10" y="29"/>
                  </a:cubicBezTo>
                  <a:cubicBezTo>
                    <a:pt x="11" y="31"/>
                    <a:pt x="13" y="33"/>
                    <a:pt x="16" y="33"/>
                  </a:cubicBezTo>
                  <a:cubicBezTo>
                    <a:pt x="18" y="33"/>
                    <a:pt x="19" y="32"/>
                    <a:pt x="21" y="31"/>
                  </a:cubicBezTo>
                  <a:cubicBezTo>
                    <a:pt x="22" y="30"/>
                    <a:pt x="24" y="29"/>
                    <a:pt x="25" y="28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4" name="Freeform 21">
              <a:extLst>
                <a:ext uri="{FF2B5EF4-FFF2-40B4-BE49-F238E27FC236}">
                  <a16:creationId xmlns:a16="http://schemas.microsoft.com/office/drawing/2014/main" id="{E7BD9E0B-920A-4409-95E7-40A47107B3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5545" y="6212575"/>
              <a:ext cx="78468" cy="101135"/>
            </a:xfrm>
            <a:custGeom>
              <a:avLst/>
              <a:gdLst>
                <a:gd name="T0" fmla="*/ 24 w 31"/>
                <a:gd name="T1" fmla="*/ 39 h 40"/>
                <a:gd name="T2" fmla="*/ 24 w 31"/>
                <a:gd name="T3" fmla="*/ 35 h 40"/>
                <a:gd name="T4" fmla="*/ 20 w 31"/>
                <a:gd name="T5" fmla="*/ 38 h 40"/>
                <a:gd name="T6" fmla="*/ 14 w 31"/>
                <a:gd name="T7" fmla="*/ 40 h 40"/>
                <a:gd name="T8" fmla="*/ 4 w 31"/>
                <a:gd name="T9" fmla="*/ 35 h 40"/>
                <a:gd name="T10" fmla="*/ 0 w 31"/>
                <a:gd name="T11" fmla="*/ 22 h 40"/>
                <a:gd name="T12" fmla="*/ 0 w 31"/>
                <a:gd name="T13" fmla="*/ 0 h 40"/>
                <a:gd name="T14" fmla="*/ 8 w 31"/>
                <a:gd name="T15" fmla="*/ 0 h 40"/>
                <a:gd name="T16" fmla="*/ 8 w 31"/>
                <a:gd name="T17" fmla="*/ 22 h 40"/>
                <a:gd name="T18" fmla="*/ 10 w 31"/>
                <a:gd name="T19" fmla="*/ 30 h 40"/>
                <a:gd name="T20" fmla="*/ 16 w 31"/>
                <a:gd name="T21" fmla="*/ 33 h 40"/>
                <a:gd name="T22" fmla="*/ 22 w 31"/>
                <a:gd name="T23" fmla="*/ 30 h 40"/>
                <a:gd name="T24" fmla="*/ 24 w 31"/>
                <a:gd name="T25" fmla="*/ 23 h 40"/>
                <a:gd name="T26" fmla="*/ 24 w 31"/>
                <a:gd name="T27" fmla="*/ 0 h 40"/>
                <a:gd name="T28" fmla="*/ 31 w 31"/>
                <a:gd name="T29" fmla="*/ 0 h 40"/>
                <a:gd name="T30" fmla="*/ 31 w 31"/>
                <a:gd name="T31" fmla="*/ 39 h 40"/>
                <a:gd name="T32" fmla="*/ 24 w 31"/>
                <a:gd name="T33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2" y="38"/>
                    <a:pt x="20" y="38"/>
                  </a:cubicBezTo>
                  <a:cubicBezTo>
                    <a:pt x="18" y="39"/>
                    <a:pt x="16" y="40"/>
                    <a:pt x="14" y="40"/>
                  </a:cubicBezTo>
                  <a:cubicBezTo>
                    <a:pt x="10" y="40"/>
                    <a:pt x="6" y="38"/>
                    <a:pt x="4" y="35"/>
                  </a:cubicBezTo>
                  <a:cubicBezTo>
                    <a:pt x="2" y="32"/>
                    <a:pt x="0" y="28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8"/>
                    <a:pt x="10" y="30"/>
                  </a:cubicBezTo>
                  <a:cubicBezTo>
                    <a:pt x="11" y="32"/>
                    <a:pt x="13" y="33"/>
                    <a:pt x="16" y="33"/>
                  </a:cubicBezTo>
                  <a:cubicBezTo>
                    <a:pt x="18" y="33"/>
                    <a:pt x="20" y="32"/>
                    <a:pt x="22" y="30"/>
                  </a:cubicBezTo>
                  <a:cubicBezTo>
                    <a:pt x="23" y="28"/>
                    <a:pt x="24" y="26"/>
                    <a:pt x="24" y="2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4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5" name="Freeform 22">
              <a:extLst>
                <a:ext uri="{FF2B5EF4-FFF2-40B4-BE49-F238E27FC236}">
                  <a16:creationId xmlns:a16="http://schemas.microsoft.com/office/drawing/2014/main" id="{9D2625B8-0A5B-46EF-8302-77353AB0D3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493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1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2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6" name="Freeform 23">
              <a:extLst>
                <a:ext uri="{FF2B5EF4-FFF2-40B4-BE49-F238E27FC236}">
                  <a16:creationId xmlns:a16="http://schemas.microsoft.com/office/drawing/2014/main" id="{DE6C9E0E-C49B-4FBE-97F3-BB6DFAC574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0841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1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4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7 w 29"/>
                <a:gd name="T55" fmla="*/ 24 h 40"/>
                <a:gd name="T56" fmla="*/ 13 w 29"/>
                <a:gd name="T57" fmla="*/ 22 h 40"/>
                <a:gd name="T58" fmla="*/ 8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2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3" y="6"/>
                    <a:pt x="11" y="7"/>
                    <a:pt x="10" y="7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9" y="25"/>
                    <a:pt x="18" y="24"/>
                    <a:pt x="17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8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3" y="15"/>
                    <a:pt x="2" y="14"/>
                  </a:cubicBezTo>
                  <a:cubicBezTo>
                    <a:pt x="2" y="13"/>
                    <a:pt x="2" y="12"/>
                    <a:pt x="2" y="10"/>
                  </a:cubicBezTo>
                  <a:cubicBezTo>
                    <a:pt x="2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7" name="Freeform 24">
              <a:extLst>
                <a:ext uri="{FF2B5EF4-FFF2-40B4-BE49-F238E27FC236}">
                  <a16:creationId xmlns:a16="http://schemas.microsoft.com/office/drawing/2014/main" id="{580801ED-9260-41DB-A0B7-5AF24B3227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802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8" name="Freeform 25">
              <a:extLst>
                <a:ext uri="{FF2B5EF4-FFF2-40B4-BE49-F238E27FC236}">
                  <a16:creationId xmlns:a16="http://schemas.microsoft.com/office/drawing/2014/main" id="{3A9842FB-6E95-4D11-B5B9-58C4CB82C2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94750" y="6175958"/>
              <a:ext cx="24412" cy="136010"/>
            </a:xfrm>
            <a:custGeom>
              <a:avLst/>
              <a:gdLst>
                <a:gd name="T0" fmla="*/ 10 w 10"/>
                <a:gd name="T1" fmla="*/ 5 h 53"/>
                <a:gd name="T2" fmla="*/ 9 w 10"/>
                <a:gd name="T3" fmla="*/ 6 h 53"/>
                <a:gd name="T4" fmla="*/ 8 w 10"/>
                <a:gd name="T5" fmla="*/ 8 h 53"/>
                <a:gd name="T6" fmla="*/ 7 w 10"/>
                <a:gd name="T7" fmla="*/ 9 h 53"/>
                <a:gd name="T8" fmla="*/ 5 w 10"/>
                <a:gd name="T9" fmla="*/ 9 h 53"/>
                <a:gd name="T10" fmla="*/ 3 w 10"/>
                <a:gd name="T11" fmla="*/ 9 h 53"/>
                <a:gd name="T12" fmla="*/ 1 w 10"/>
                <a:gd name="T13" fmla="*/ 8 h 53"/>
                <a:gd name="T14" fmla="*/ 0 w 10"/>
                <a:gd name="T15" fmla="*/ 6 h 53"/>
                <a:gd name="T16" fmla="*/ 0 w 10"/>
                <a:gd name="T17" fmla="*/ 5 h 53"/>
                <a:gd name="T18" fmla="*/ 0 w 10"/>
                <a:gd name="T19" fmla="*/ 3 h 53"/>
                <a:gd name="T20" fmla="*/ 1 w 10"/>
                <a:gd name="T21" fmla="*/ 1 h 53"/>
                <a:gd name="T22" fmla="*/ 3 w 10"/>
                <a:gd name="T23" fmla="*/ 0 h 53"/>
                <a:gd name="T24" fmla="*/ 5 w 10"/>
                <a:gd name="T25" fmla="*/ 0 h 53"/>
                <a:gd name="T26" fmla="*/ 7 w 10"/>
                <a:gd name="T27" fmla="*/ 0 h 53"/>
                <a:gd name="T28" fmla="*/ 8 w 10"/>
                <a:gd name="T29" fmla="*/ 1 h 53"/>
                <a:gd name="T30" fmla="*/ 9 w 10"/>
                <a:gd name="T31" fmla="*/ 3 h 53"/>
                <a:gd name="T32" fmla="*/ 10 w 10"/>
                <a:gd name="T33" fmla="*/ 5 h 53"/>
                <a:gd name="T34" fmla="*/ 1 w 10"/>
                <a:gd name="T35" fmla="*/ 53 h 53"/>
                <a:gd name="T36" fmla="*/ 1 w 10"/>
                <a:gd name="T37" fmla="*/ 14 h 53"/>
                <a:gd name="T38" fmla="*/ 9 w 10"/>
                <a:gd name="T39" fmla="*/ 14 h 53"/>
                <a:gd name="T40" fmla="*/ 9 w 10"/>
                <a:gd name="T41" fmla="*/ 53 h 53"/>
                <a:gd name="T42" fmla="*/ 1 w 10"/>
                <a:gd name="T4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53">
                  <a:moveTo>
                    <a:pt x="10" y="5"/>
                  </a:moveTo>
                  <a:cubicBezTo>
                    <a:pt x="10" y="5"/>
                    <a:pt x="10" y="6"/>
                    <a:pt x="9" y="6"/>
                  </a:cubicBezTo>
                  <a:cubicBezTo>
                    <a:pt x="9" y="7"/>
                    <a:pt x="9" y="8"/>
                    <a:pt x="8" y="8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4" y="9"/>
                    <a:pt x="3" y="9"/>
                  </a:cubicBezTo>
                  <a:cubicBezTo>
                    <a:pt x="2" y="9"/>
                    <a:pt x="2" y="8"/>
                    <a:pt x="1" y="8"/>
                  </a:cubicBezTo>
                  <a:cubicBezTo>
                    <a:pt x="1" y="8"/>
                    <a:pt x="1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0" y="3"/>
                    <a:pt x="10" y="4"/>
                    <a:pt x="10" y="5"/>
                  </a:cubicBezTo>
                  <a:close/>
                  <a:moveTo>
                    <a:pt x="1" y="5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9" name="Freeform 26">
              <a:extLst>
                <a:ext uri="{FF2B5EF4-FFF2-40B4-BE49-F238E27FC236}">
                  <a16:creationId xmlns:a16="http://schemas.microsoft.com/office/drawing/2014/main" id="{076538BB-C266-42BE-916B-458AF9EFB2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36599" y="6212575"/>
              <a:ext cx="87186" cy="101135"/>
            </a:xfrm>
            <a:custGeom>
              <a:avLst/>
              <a:gdLst>
                <a:gd name="T0" fmla="*/ 34 w 34"/>
                <a:gd name="T1" fmla="*/ 19 h 40"/>
                <a:gd name="T2" fmla="*/ 33 w 34"/>
                <a:gd name="T3" fmla="*/ 28 h 40"/>
                <a:gd name="T4" fmla="*/ 29 w 34"/>
                <a:gd name="T5" fmla="*/ 34 h 40"/>
                <a:gd name="T6" fmla="*/ 24 w 34"/>
                <a:gd name="T7" fmla="*/ 38 h 40"/>
                <a:gd name="T8" fmla="*/ 17 w 34"/>
                <a:gd name="T9" fmla="*/ 40 h 40"/>
                <a:gd name="T10" fmla="*/ 10 w 34"/>
                <a:gd name="T11" fmla="*/ 38 h 40"/>
                <a:gd name="T12" fmla="*/ 5 w 34"/>
                <a:gd name="T13" fmla="*/ 34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1 h 40"/>
                <a:gd name="T20" fmla="*/ 5 w 34"/>
                <a:gd name="T21" fmla="*/ 5 h 40"/>
                <a:gd name="T22" fmla="*/ 10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1 h 40"/>
                <a:gd name="T32" fmla="*/ 34 w 34"/>
                <a:gd name="T33" fmla="*/ 19 h 40"/>
                <a:gd name="T34" fmla="*/ 26 w 34"/>
                <a:gd name="T35" fmla="*/ 20 h 40"/>
                <a:gd name="T36" fmla="*/ 26 w 34"/>
                <a:gd name="T37" fmla="*/ 14 h 40"/>
                <a:gd name="T38" fmla="*/ 24 w 34"/>
                <a:gd name="T39" fmla="*/ 10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0 h 40"/>
                <a:gd name="T48" fmla="*/ 8 w 34"/>
                <a:gd name="T49" fmla="*/ 14 h 40"/>
                <a:gd name="T50" fmla="*/ 7 w 34"/>
                <a:gd name="T51" fmla="*/ 19 h 40"/>
                <a:gd name="T52" fmla="*/ 8 w 34"/>
                <a:gd name="T53" fmla="*/ 25 h 40"/>
                <a:gd name="T54" fmla="*/ 10 w 34"/>
                <a:gd name="T55" fmla="*/ 29 h 40"/>
                <a:gd name="T56" fmla="*/ 13 w 34"/>
                <a:gd name="T57" fmla="*/ 32 h 40"/>
                <a:gd name="T58" fmla="*/ 17 w 34"/>
                <a:gd name="T59" fmla="*/ 32 h 40"/>
                <a:gd name="T60" fmla="*/ 21 w 34"/>
                <a:gd name="T61" fmla="*/ 31 h 40"/>
                <a:gd name="T62" fmla="*/ 24 w 34"/>
                <a:gd name="T63" fmla="*/ 29 h 40"/>
                <a:gd name="T64" fmla="*/ 26 w 34"/>
                <a:gd name="T65" fmla="*/ 25 h 40"/>
                <a:gd name="T66" fmla="*/ 26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19"/>
                  </a:moveTo>
                  <a:cubicBezTo>
                    <a:pt x="34" y="23"/>
                    <a:pt x="34" y="25"/>
                    <a:pt x="33" y="28"/>
                  </a:cubicBezTo>
                  <a:cubicBezTo>
                    <a:pt x="32" y="30"/>
                    <a:pt x="31" y="33"/>
                    <a:pt x="29" y="34"/>
                  </a:cubicBezTo>
                  <a:cubicBezTo>
                    <a:pt x="28" y="36"/>
                    <a:pt x="26" y="37"/>
                    <a:pt x="24" y="38"/>
                  </a:cubicBezTo>
                  <a:cubicBezTo>
                    <a:pt x="21" y="39"/>
                    <a:pt x="19" y="40"/>
                    <a:pt x="17" y="40"/>
                  </a:cubicBezTo>
                  <a:cubicBezTo>
                    <a:pt x="14" y="40"/>
                    <a:pt x="12" y="39"/>
                    <a:pt x="10" y="38"/>
                  </a:cubicBezTo>
                  <a:cubicBezTo>
                    <a:pt x="8" y="37"/>
                    <a:pt x="6" y="36"/>
                    <a:pt x="5" y="34"/>
                  </a:cubicBezTo>
                  <a:cubicBezTo>
                    <a:pt x="3" y="32"/>
                    <a:pt x="2" y="30"/>
                    <a:pt x="1" y="28"/>
                  </a:cubicBezTo>
                  <a:cubicBezTo>
                    <a:pt x="0" y="25"/>
                    <a:pt x="0" y="23"/>
                    <a:pt x="0" y="20"/>
                  </a:cubicBezTo>
                  <a:cubicBezTo>
                    <a:pt x="0" y="16"/>
                    <a:pt x="0" y="14"/>
                    <a:pt x="1" y="11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8" y="3"/>
                    <a:pt x="29" y="5"/>
                  </a:cubicBezTo>
                  <a:cubicBezTo>
                    <a:pt x="31" y="7"/>
                    <a:pt x="32" y="9"/>
                    <a:pt x="33" y="11"/>
                  </a:cubicBezTo>
                  <a:cubicBezTo>
                    <a:pt x="34" y="14"/>
                    <a:pt x="34" y="16"/>
                    <a:pt x="34" y="19"/>
                  </a:cubicBezTo>
                  <a:close/>
                  <a:moveTo>
                    <a:pt x="26" y="20"/>
                  </a:moveTo>
                  <a:cubicBezTo>
                    <a:pt x="26" y="18"/>
                    <a:pt x="26" y="16"/>
                    <a:pt x="26" y="14"/>
                  </a:cubicBezTo>
                  <a:cubicBezTo>
                    <a:pt x="25" y="13"/>
                    <a:pt x="25" y="11"/>
                    <a:pt x="24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19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10"/>
                  </a:cubicBezTo>
                  <a:cubicBezTo>
                    <a:pt x="9" y="11"/>
                    <a:pt x="8" y="13"/>
                    <a:pt x="8" y="14"/>
                  </a:cubicBezTo>
                  <a:cubicBezTo>
                    <a:pt x="8" y="16"/>
                    <a:pt x="7" y="17"/>
                    <a:pt x="7" y="19"/>
                  </a:cubicBezTo>
                  <a:cubicBezTo>
                    <a:pt x="7" y="21"/>
                    <a:pt x="8" y="23"/>
                    <a:pt x="8" y="25"/>
                  </a:cubicBezTo>
                  <a:cubicBezTo>
                    <a:pt x="9" y="27"/>
                    <a:pt x="9" y="28"/>
                    <a:pt x="10" y="29"/>
                  </a:cubicBezTo>
                  <a:cubicBezTo>
                    <a:pt x="11" y="30"/>
                    <a:pt x="12" y="31"/>
                    <a:pt x="13" y="32"/>
                  </a:cubicBezTo>
                  <a:cubicBezTo>
                    <a:pt x="14" y="32"/>
                    <a:pt x="16" y="32"/>
                    <a:pt x="17" y="32"/>
                  </a:cubicBezTo>
                  <a:cubicBezTo>
                    <a:pt x="18" y="32"/>
                    <a:pt x="20" y="32"/>
                    <a:pt x="21" y="31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7"/>
                    <a:pt x="25" y="26"/>
                    <a:pt x="26" y="25"/>
                  </a:cubicBezTo>
                  <a:cubicBezTo>
                    <a:pt x="26" y="23"/>
                    <a:pt x="26" y="21"/>
                    <a:pt x="26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0" name="Freeform 27">
              <a:extLst>
                <a:ext uri="{FF2B5EF4-FFF2-40B4-BE49-F238E27FC236}">
                  <a16:creationId xmlns:a16="http://schemas.microsoft.com/office/drawing/2014/main" id="{A7C95C0F-A1E9-46B5-B9DB-284F35C728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4710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1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9 w 31"/>
                <a:gd name="T11" fmla="*/ 9 h 39"/>
                <a:gd name="T12" fmla="*/ 8 w 31"/>
                <a:gd name="T13" fmla="*/ 12 h 39"/>
                <a:gd name="T14" fmla="*/ 7 w 31"/>
                <a:gd name="T15" fmla="*/ 16 h 39"/>
                <a:gd name="T16" fmla="*/ 7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7 w 31"/>
                <a:gd name="T23" fmla="*/ 0 h 39"/>
                <a:gd name="T24" fmla="*/ 7 w 31"/>
                <a:gd name="T25" fmla="*/ 4 h 39"/>
                <a:gd name="T26" fmla="*/ 9 w 31"/>
                <a:gd name="T27" fmla="*/ 2 h 39"/>
                <a:gd name="T28" fmla="*/ 11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7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1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9" y="0"/>
                    <a:pt x="21" y="0"/>
                    <a:pt x="23" y="1"/>
                  </a:cubicBezTo>
                  <a:cubicBezTo>
                    <a:pt x="25" y="1"/>
                    <a:pt x="26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0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1" name="Freeform 28">
              <a:extLst>
                <a:ext uri="{FF2B5EF4-FFF2-40B4-BE49-F238E27FC236}">
                  <a16:creationId xmlns:a16="http://schemas.microsoft.com/office/drawing/2014/main" id="{BEEA6186-B2B9-4E5E-9631-B6332C7FDB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5845" y="6284068"/>
              <a:ext cx="31387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4 w 12"/>
                <a:gd name="T11" fmla="*/ 11 h 12"/>
                <a:gd name="T12" fmla="*/ 2 w 12"/>
                <a:gd name="T13" fmla="*/ 10 h 12"/>
                <a:gd name="T14" fmla="*/ 1 w 12"/>
                <a:gd name="T15" fmla="*/ 8 h 12"/>
                <a:gd name="T16" fmla="*/ 0 w 12"/>
                <a:gd name="T17" fmla="*/ 6 h 12"/>
                <a:gd name="T18" fmla="*/ 1 w 12"/>
                <a:gd name="T19" fmla="*/ 4 h 12"/>
                <a:gd name="T20" fmla="*/ 2 w 12"/>
                <a:gd name="T21" fmla="*/ 2 h 12"/>
                <a:gd name="T22" fmla="*/ 4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4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2" name="Freeform 29">
              <a:extLst>
                <a:ext uri="{FF2B5EF4-FFF2-40B4-BE49-F238E27FC236}">
                  <a16:creationId xmlns:a16="http://schemas.microsoft.com/office/drawing/2014/main" id="{E9B00A5D-BE04-4D7D-B4A2-204E2D0E0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006" y="6181188"/>
              <a:ext cx="97648" cy="130778"/>
            </a:xfrm>
            <a:custGeom>
              <a:avLst/>
              <a:gdLst>
                <a:gd name="T0" fmla="*/ 34 w 56"/>
                <a:gd name="T1" fmla="*/ 11 h 75"/>
                <a:gd name="T2" fmla="*/ 34 w 56"/>
                <a:gd name="T3" fmla="*/ 75 h 75"/>
                <a:gd name="T4" fmla="*/ 22 w 56"/>
                <a:gd name="T5" fmla="*/ 75 h 75"/>
                <a:gd name="T6" fmla="*/ 22 w 56"/>
                <a:gd name="T7" fmla="*/ 11 h 75"/>
                <a:gd name="T8" fmla="*/ 0 w 56"/>
                <a:gd name="T9" fmla="*/ 11 h 75"/>
                <a:gd name="T10" fmla="*/ 0 w 56"/>
                <a:gd name="T11" fmla="*/ 0 h 75"/>
                <a:gd name="T12" fmla="*/ 56 w 56"/>
                <a:gd name="T13" fmla="*/ 0 h 75"/>
                <a:gd name="T14" fmla="*/ 56 w 56"/>
                <a:gd name="T15" fmla="*/ 11 h 75"/>
                <a:gd name="T16" fmla="*/ 34 w 56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75">
                  <a:moveTo>
                    <a:pt x="34" y="11"/>
                  </a:moveTo>
                  <a:lnTo>
                    <a:pt x="34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1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3" name="Freeform 30">
              <a:extLst>
                <a:ext uri="{FF2B5EF4-FFF2-40B4-BE49-F238E27FC236}">
                  <a16:creationId xmlns:a16="http://schemas.microsoft.com/office/drawing/2014/main" id="{72C85502-C007-49A3-A8AB-2BCC8C5394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1603" y="6174213"/>
              <a:ext cx="80211" cy="137753"/>
            </a:xfrm>
            <a:custGeom>
              <a:avLst/>
              <a:gdLst>
                <a:gd name="T0" fmla="*/ 24 w 31"/>
                <a:gd name="T1" fmla="*/ 54 h 54"/>
                <a:gd name="T2" fmla="*/ 24 w 31"/>
                <a:gd name="T3" fmla="*/ 32 h 54"/>
                <a:gd name="T4" fmla="*/ 22 w 31"/>
                <a:gd name="T5" fmla="*/ 24 h 54"/>
                <a:gd name="T6" fmla="*/ 16 w 31"/>
                <a:gd name="T7" fmla="*/ 22 h 54"/>
                <a:gd name="T8" fmla="*/ 13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8 w 31"/>
                <a:gd name="T15" fmla="*/ 31 h 54"/>
                <a:gd name="T16" fmla="*/ 8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8 w 31"/>
                <a:gd name="T23" fmla="*/ 0 h 54"/>
                <a:gd name="T24" fmla="*/ 8 w 31"/>
                <a:gd name="T25" fmla="*/ 19 h 54"/>
                <a:gd name="T26" fmla="*/ 10 w 31"/>
                <a:gd name="T27" fmla="*/ 17 h 54"/>
                <a:gd name="T28" fmla="*/ 12 w 31"/>
                <a:gd name="T29" fmla="*/ 16 h 54"/>
                <a:gd name="T30" fmla="*/ 15 w 31"/>
                <a:gd name="T31" fmla="*/ 15 h 54"/>
                <a:gd name="T32" fmla="*/ 18 w 31"/>
                <a:gd name="T33" fmla="*/ 15 h 54"/>
                <a:gd name="T34" fmla="*/ 24 w 31"/>
                <a:gd name="T35" fmla="*/ 16 h 54"/>
                <a:gd name="T36" fmla="*/ 28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4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4" y="54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24" y="28"/>
                    <a:pt x="23" y="26"/>
                    <a:pt x="22" y="24"/>
                  </a:cubicBezTo>
                  <a:cubicBezTo>
                    <a:pt x="21" y="22"/>
                    <a:pt x="19" y="22"/>
                    <a:pt x="16" y="22"/>
                  </a:cubicBezTo>
                  <a:cubicBezTo>
                    <a:pt x="15" y="22"/>
                    <a:pt x="14" y="22"/>
                    <a:pt x="13" y="22"/>
                  </a:cubicBezTo>
                  <a:cubicBezTo>
                    <a:pt x="12" y="22"/>
                    <a:pt x="11" y="23"/>
                    <a:pt x="10" y="24"/>
                  </a:cubicBezTo>
                  <a:cubicBezTo>
                    <a:pt x="9" y="25"/>
                    <a:pt x="9" y="26"/>
                    <a:pt x="8" y="27"/>
                  </a:cubicBezTo>
                  <a:cubicBezTo>
                    <a:pt x="8" y="28"/>
                    <a:pt x="8" y="30"/>
                    <a:pt x="8" y="31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6" y="15"/>
                    <a:pt x="17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29" y="20"/>
                    <a:pt x="30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4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4" name="Freeform 31">
              <a:extLst>
                <a:ext uri="{FF2B5EF4-FFF2-40B4-BE49-F238E27FC236}">
                  <a16:creationId xmlns:a16="http://schemas.microsoft.com/office/drawing/2014/main" id="{9A42586B-B388-4323-82EB-ED3423EDC5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0996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1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5" name="Freeform 32">
              <a:extLst>
                <a:ext uri="{FF2B5EF4-FFF2-40B4-BE49-F238E27FC236}">
                  <a16:creationId xmlns:a16="http://schemas.microsoft.com/office/drawing/2014/main" id="{558D2F0C-3796-492F-9EBD-4BB822191F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02698" y="6174213"/>
              <a:ext cx="80211" cy="139497"/>
            </a:xfrm>
            <a:custGeom>
              <a:avLst/>
              <a:gdLst>
                <a:gd name="T0" fmla="*/ 32 w 32"/>
                <a:gd name="T1" fmla="*/ 35 h 55"/>
                <a:gd name="T2" fmla="*/ 31 w 32"/>
                <a:gd name="T3" fmla="*/ 44 h 55"/>
                <a:gd name="T4" fmla="*/ 28 w 32"/>
                <a:gd name="T5" fmla="*/ 50 h 55"/>
                <a:gd name="T6" fmla="*/ 23 w 32"/>
                <a:gd name="T7" fmla="*/ 53 h 55"/>
                <a:gd name="T8" fmla="*/ 17 w 32"/>
                <a:gd name="T9" fmla="*/ 55 h 55"/>
                <a:gd name="T10" fmla="*/ 12 w 32"/>
                <a:gd name="T11" fmla="*/ 53 h 55"/>
                <a:gd name="T12" fmla="*/ 7 w 32"/>
                <a:gd name="T13" fmla="*/ 50 h 55"/>
                <a:gd name="T14" fmla="*/ 7 w 32"/>
                <a:gd name="T15" fmla="*/ 54 h 55"/>
                <a:gd name="T16" fmla="*/ 0 w 32"/>
                <a:gd name="T17" fmla="*/ 54 h 55"/>
                <a:gd name="T18" fmla="*/ 0 w 32"/>
                <a:gd name="T19" fmla="*/ 4 h 55"/>
                <a:gd name="T20" fmla="*/ 7 w 32"/>
                <a:gd name="T21" fmla="*/ 0 h 55"/>
                <a:gd name="T22" fmla="*/ 7 w 32"/>
                <a:gd name="T23" fmla="*/ 19 h 55"/>
                <a:gd name="T24" fmla="*/ 10 w 32"/>
                <a:gd name="T25" fmla="*/ 17 h 55"/>
                <a:gd name="T26" fmla="*/ 12 w 32"/>
                <a:gd name="T27" fmla="*/ 16 h 55"/>
                <a:gd name="T28" fmla="*/ 14 w 32"/>
                <a:gd name="T29" fmla="*/ 15 h 55"/>
                <a:gd name="T30" fmla="*/ 17 w 32"/>
                <a:gd name="T31" fmla="*/ 15 h 55"/>
                <a:gd name="T32" fmla="*/ 23 w 32"/>
                <a:gd name="T33" fmla="*/ 16 h 55"/>
                <a:gd name="T34" fmla="*/ 28 w 32"/>
                <a:gd name="T35" fmla="*/ 19 h 55"/>
                <a:gd name="T36" fmla="*/ 31 w 32"/>
                <a:gd name="T37" fmla="*/ 26 h 55"/>
                <a:gd name="T38" fmla="*/ 32 w 32"/>
                <a:gd name="T39" fmla="*/ 35 h 55"/>
                <a:gd name="T40" fmla="*/ 25 w 32"/>
                <a:gd name="T41" fmla="*/ 35 h 55"/>
                <a:gd name="T42" fmla="*/ 23 w 32"/>
                <a:gd name="T43" fmla="*/ 25 h 55"/>
                <a:gd name="T44" fmla="*/ 16 w 32"/>
                <a:gd name="T45" fmla="*/ 22 h 55"/>
                <a:gd name="T46" fmla="*/ 14 w 32"/>
                <a:gd name="T47" fmla="*/ 22 h 55"/>
                <a:gd name="T48" fmla="*/ 11 w 32"/>
                <a:gd name="T49" fmla="*/ 23 h 55"/>
                <a:gd name="T50" fmla="*/ 9 w 32"/>
                <a:gd name="T51" fmla="*/ 25 h 55"/>
                <a:gd name="T52" fmla="*/ 7 w 32"/>
                <a:gd name="T53" fmla="*/ 26 h 55"/>
                <a:gd name="T54" fmla="*/ 7 w 32"/>
                <a:gd name="T55" fmla="*/ 43 h 55"/>
                <a:gd name="T56" fmla="*/ 9 w 32"/>
                <a:gd name="T57" fmla="*/ 44 h 55"/>
                <a:gd name="T58" fmla="*/ 11 w 32"/>
                <a:gd name="T59" fmla="*/ 46 h 55"/>
                <a:gd name="T60" fmla="*/ 14 w 32"/>
                <a:gd name="T61" fmla="*/ 47 h 55"/>
                <a:gd name="T62" fmla="*/ 16 w 32"/>
                <a:gd name="T63" fmla="*/ 48 h 55"/>
                <a:gd name="T64" fmla="*/ 23 w 32"/>
                <a:gd name="T65" fmla="*/ 45 h 55"/>
                <a:gd name="T66" fmla="*/ 25 w 32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" h="55">
                  <a:moveTo>
                    <a:pt x="32" y="35"/>
                  </a:moveTo>
                  <a:cubicBezTo>
                    <a:pt x="32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6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5" y="55"/>
                    <a:pt x="13" y="54"/>
                    <a:pt x="12" y="53"/>
                  </a:cubicBezTo>
                  <a:cubicBezTo>
                    <a:pt x="10" y="52"/>
                    <a:pt x="9" y="51"/>
                    <a:pt x="7" y="50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6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20" y="15"/>
                    <a:pt x="21" y="15"/>
                    <a:pt x="23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29" y="21"/>
                    <a:pt x="30" y="23"/>
                    <a:pt x="31" y="26"/>
                  </a:cubicBezTo>
                  <a:cubicBezTo>
                    <a:pt x="32" y="28"/>
                    <a:pt x="32" y="32"/>
                    <a:pt x="32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0" y="23"/>
                    <a:pt x="10" y="24"/>
                    <a:pt x="9" y="25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8" y="43"/>
                    <a:pt x="8" y="44"/>
                    <a:pt x="9" y="44"/>
                  </a:cubicBezTo>
                  <a:cubicBezTo>
                    <a:pt x="10" y="45"/>
                    <a:pt x="10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5" y="48"/>
                    <a:pt x="16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6" name="Freeform 33">
              <a:extLst>
                <a:ext uri="{FF2B5EF4-FFF2-40B4-BE49-F238E27FC236}">
                  <a16:creationId xmlns:a16="http://schemas.microsoft.com/office/drawing/2014/main" id="{DE4E3633-17EF-414F-A86D-0B6A9F2F0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860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8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8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3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7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7" name="Freeform 34">
              <a:extLst>
                <a:ext uri="{FF2B5EF4-FFF2-40B4-BE49-F238E27FC236}">
                  <a16:creationId xmlns:a16="http://schemas.microsoft.com/office/drawing/2014/main" id="{2572AE39-9386-47FC-B6AF-FBCF804BEB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625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3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8" name="Freeform 35">
              <a:extLst>
                <a:ext uri="{FF2B5EF4-FFF2-40B4-BE49-F238E27FC236}">
                  <a16:creationId xmlns:a16="http://schemas.microsoft.com/office/drawing/2014/main" id="{7096AEC6-B8C0-4212-842F-89677AE7D8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64256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7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6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7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9" name="Freeform 36">
              <a:extLst>
                <a:ext uri="{FF2B5EF4-FFF2-40B4-BE49-F238E27FC236}">
                  <a16:creationId xmlns:a16="http://schemas.microsoft.com/office/drawing/2014/main" id="{406AD873-E434-40CF-BFBD-6D1D1CA7CB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40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0" name="Freeform 37">
              <a:extLst>
                <a:ext uri="{FF2B5EF4-FFF2-40B4-BE49-F238E27FC236}">
                  <a16:creationId xmlns:a16="http://schemas.microsoft.com/office/drawing/2014/main" id="{74857EE2-44CC-4E8F-B1BB-355509B3EF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36884" y="6212575"/>
              <a:ext cx="59286" cy="99391"/>
            </a:xfrm>
            <a:custGeom>
              <a:avLst/>
              <a:gdLst>
                <a:gd name="T0" fmla="*/ 21 w 23"/>
                <a:gd name="T1" fmla="*/ 8 h 39"/>
                <a:gd name="T2" fmla="*/ 19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9" y="7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1" name="Freeform 38">
              <a:extLst>
                <a:ext uri="{FF2B5EF4-FFF2-40B4-BE49-F238E27FC236}">
                  <a16:creationId xmlns:a16="http://schemas.microsoft.com/office/drawing/2014/main" id="{D39EC8B1-952E-4BF5-9735-6A38584161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1969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2" name="Freeform 39">
              <a:extLst>
                <a:ext uri="{FF2B5EF4-FFF2-40B4-BE49-F238E27FC236}">
                  <a16:creationId xmlns:a16="http://schemas.microsoft.com/office/drawing/2014/main" id="{EA37D3DF-3401-44BD-97F4-F423BFC87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30436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3" name="Freeform 40">
              <a:extLst>
                <a:ext uri="{FF2B5EF4-FFF2-40B4-BE49-F238E27FC236}">
                  <a16:creationId xmlns:a16="http://schemas.microsoft.com/office/drawing/2014/main" id="{7DFA4B46-95EA-4D4D-800F-4D2DB7BB66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2808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4" name="Freeform 41">
              <a:extLst>
                <a:ext uri="{FF2B5EF4-FFF2-40B4-BE49-F238E27FC236}">
                  <a16:creationId xmlns:a16="http://schemas.microsoft.com/office/drawing/2014/main" id="{EF5012BA-3255-4BEF-8F4F-9117A6BEF3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72813" y="6212575"/>
              <a:ext cx="81955" cy="101135"/>
            </a:xfrm>
            <a:custGeom>
              <a:avLst/>
              <a:gdLst>
                <a:gd name="T0" fmla="*/ 24 w 32"/>
                <a:gd name="T1" fmla="*/ 39 h 40"/>
                <a:gd name="T2" fmla="*/ 24 w 32"/>
                <a:gd name="T3" fmla="*/ 35 h 40"/>
                <a:gd name="T4" fmla="*/ 22 w 32"/>
                <a:gd name="T5" fmla="*/ 37 h 40"/>
                <a:gd name="T6" fmla="*/ 20 w 32"/>
                <a:gd name="T7" fmla="*/ 38 h 40"/>
                <a:gd name="T8" fmla="*/ 17 w 32"/>
                <a:gd name="T9" fmla="*/ 39 h 40"/>
                <a:gd name="T10" fmla="*/ 14 w 32"/>
                <a:gd name="T11" fmla="*/ 40 h 40"/>
                <a:gd name="T12" fmla="*/ 9 w 32"/>
                <a:gd name="T13" fmla="*/ 39 h 40"/>
                <a:gd name="T14" fmla="*/ 5 w 32"/>
                <a:gd name="T15" fmla="*/ 37 h 40"/>
                <a:gd name="T16" fmla="*/ 2 w 32"/>
                <a:gd name="T17" fmla="*/ 33 h 40"/>
                <a:gd name="T18" fmla="*/ 0 w 32"/>
                <a:gd name="T19" fmla="*/ 27 h 40"/>
                <a:gd name="T20" fmla="*/ 2 w 32"/>
                <a:gd name="T21" fmla="*/ 21 h 40"/>
                <a:gd name="T22" fmla="*/ 5 w 32"/>
                <a:gd name="T23" fmla="*/ 17 h 40"/>
                <a:gd name="T24" fmla="*/ 10 w 32"/>
                <a:gd name="T25" fmla="*/ 15 h 40"/>
                <a:gd name="T26" fmla="*/ 16 w 32"/>
                <a:gd name="T27" fmla="*/ 14 h 40"/>
                <a:gd name="T28" fmla="*/ 21 w 32"/>
                <a:gd name="T29" fmla="*/ 15 h 40"/>
                <a:gd name="T30" fmla="*/ 24 w 32"/>
                <a:gd name="T31" fmla="*/ 16 h 40"/>
                <a:gd name="T32" fmla="*/ 24 w 32"/>
                <a:gd name="T33" fmla="*/ 13 h 40"/>
                <a:gd name="T34" fmla="*/ 22 w 32"/>
                <a:gd name="T35" fmla="*/ 8 h 40"/>
                <a:gd name="T36" fmla="*/ 17 w 32"/>
                <a:gd name="T37" fmla="*/ 6 h 40"/>
                <a:gd name="T38" fmla="*/ 12 w 32"/>
                <a:gd name="T39" fmla="*/ 7 h 40"/>
                <a:gd name="T40" fmla="*/ 7 w 32"/>
                <a:gd name="T41" fmla="*/ 9 h 40"/>
                <a:gd name="T42" fmla="*/ 4 w 32"/>
                <a:gd name="T43" fmla="*/ 3 h 40"/>
                <a:gd name="T44" fmla="*/ 10 w 32"/>
                <a:gd name="T45" fmla="*/ 0 h 40"/>
                <a:gd name="T46" fmla="*/ 17 w 32"/>
                <a:gd name="T47" fmla="*/ 0 h 40"/>
                <a:gd name="T48" fmla="*/ 23 w 32"/>
                <a:gd name="T49" fmla="*/ 0 h 40"/>
                <a:gd name="T50" fmla="*/ 28 w 32"/>
                <a:gd name="T51" fmla="*/ 3 h 40"/>
                <a:gd name="T52" fmla="*/ 31 w 32"/>
                <a:gd name="T53" fmla="*/ 7 h 40"/>
                <a:gd name="T54" fmla="*/ 32 w 32"/>
                <a:gd name="T55" fmla="*/ 12 h 40"/>
                <a:gd name="T56" fmla="*/ 32 w 32"/>
                <a:gd name="T57" fmla="*/ 39 h 40"/>
                <a:gd name="T58" fmla="*/ 24 w 32"/>
                <a:gd name="T59" fmla="*/ 39 h 40"/>
                <a:gd name="T60" fmla="*/ 24 w 32"/>
                <a:gd name="T61" fmla="*/ 22 h 40"/>
                <a:gd name="T62" fmla="*/ 22 w 32"/>
                <a:gd name="T63" fmla="*/ 22 h 40"/>
                <a:gd name="T64" fmla="*/ 21 w 32"/>
                <a:gd name="T65" fmla="*/ 21 h 40"/>
                <a:gd name="T66" fmla="*/ 18 w 32"/>
                <a:gd name="T67" fmla="*/ 21 h 40"/>
                <a:gd name="T68" fmla="*/ 16 w 32"/>
                <a:gd name="T69" fmla="*/ 21 h 40"/>
                <a:gd name="T70" fmla="*/ 10 w 32"/>
                <a:gd name="T71" fmla="*/ 22 h 40"/>
                <a:gd name="T72" fmla="*/ 8 w 32"/>
                <a:gd name="T73" fmla="*/ 26 h 40"/>
                <a:gd name="T74" fmla="*/ 8 w 32"/>
                <a:gd name="T75" fmla="*/ 29 h 40"/>
                <a:gd name="T76" fmla="*/ 10 w 32"/>
                <a:gd name="T77" fmla="*/ 31 h 40"/>
                <a:gd name="T78" fmla="*/ 12 w 32"/>
                <a:gd name="T79" fmla="*/ 32 h 40"/>
                <a:gd name="T80" fmla="*/ 15 w 32"/>
                <a:gd name="T81" fmla="*/ 33 h 40"/>
                <a:gd name="T82" fmla="*/ 18 w 32"/>
                <a:gd name="T83" fmla="*/ 32 h 40"/>
                <a:gd name="T84" fmla="*/ 21 w 32"/>
                <a:gd name="T85" fmla="*/ 31 h 40"/>
                <a:gd name="T86" fmla="*/ 23 w 32"/>
                <a:gd name="T87" fmla="*/ 30 h 40"/>
                <a:gd name="T88" fmla="*/ 24 w 32"/>
                <a:gd name="T89" fmla="*/ 28 h 40"/>
                <a:gd name="T90" fmla="*/ 24 w 32"/>
                <a:gd name="T91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3" y="37"/>
                    <a:pt x="22" y="37"/>
                  </a:cubicBezTo>
                  <a:cubicBezTo>
                    <a:pt x="21" y="37"/>
                    <a:pt x="21" y="38"/>
                    <a:pt x="20" y="38"/>
                  </a:cubicBezTo>
                  <a:cubicBezTo>
                    <a:pt x="19" y="39"/>
                    <a:pt x="18" y="39"/>
                    <a:pt x="17" y="39"/>
                  </a:cubicBezTo>
                  <a:cubicBezTo>
                    <a:pt x="16" y="39"/>
                    <a:pt x="15" y="40"/>
                    <a:pt x="14" y="40"/>
                  </a:cubicBezTo>
                  <a:cubicBezTo>
                    <a:pt x="12" y="40"/>
                    <a:pt x="11" y="39"/>
                    <a:pt x="9" y="39"/>
                  </a:cubicBezTo>
                  <a:cubicBezTo>
                    <a:pt x="7" y="38"/>
                    <a:pt x="6" y="38"/>
                    <a:pt x="5" y="37"/>
                  </a:cubicBezTo>
                  <a:cubicBezTo>
                    <a:pt x="3" y="36"/>
                    <a:pt x="2" y="34"/>
                    <a:pt x="2" y="33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4"/>
                    <a:pt x="1" y="23"/>
                    <a:pt x="2" y="21"/>
                  </a:cubicBezTo>
                  <a:cubicBezTo>
                    <a:pt x="2" y="20"/>
                    <a:pt x="3" y="18"/>
                    <a:pt x="5" y="17"/>
                  </a:cubicBezTo>
                  <a:cubicBezTo>
                    <a:pt x="6" y="16"/>
                    <a:pt x="8" y="15"/>
                    <a:pt x="10" y="15"/>
                  </a:cubicBezTo>
                  <a:cubicBezTo>
                    <a:pt x="12" y="14"/>
                    <a:pt x="14" y="14"/>
                    <a:pt x="16" y="14"/>
                  </a:cubicBezTo>
                  <a:cubicBezTo>
                    <a:pt x="18" y="14"/>
                    <a:pt x="19" y="14"/>
                    <a:pt x="21" y="15"/>
                  </a:cubicBezTo>
                  <a:cubicBezTo>
                    <a:pt x="22" y="15"/>
                    <a:pt x="23" y="15"/>
                    <a:pt x="24" y="16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4" y="9"/>
                    <a:pt x="22" y="8"/>
                  </a:cubicBezTo>
                  <a:cubicBezTo>
                    <a:pt x="21" y="7"/>
                    <a:pt x="19" y="6"/>
                    <a:pt x="17" y="6"/>
                  </a:cubicBezTo>
                  <a:cubicBezTo>
                    <a:pt x="15" y="6"/>
                    <a:pt x="13" y="6"/>
                    <a:pt x="12" y="7"/>
                  </a:cubicBezTo>
                  <a:cubicBezTo>
                    <a:pt x="10" y="7"/>
                    <a:pt x="9" y="8"/>
                    <a:pt x="7" y="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2"/>
                    <a:pt x="8" y="1"/>
                    <a:pt x="10" y="0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19" y="0"/>
                    <a:pt x="21" y="0"/>
                    <a:pt x="23" y="0"/>
                  </a:cubicBezTo>
                  <a:cubicBezTo>
                    <a:pt x="25" y="1"/>
                    <a:pt x="26" y="2"/>
                    <a:pt x="28" y="3"/>
                  </a:cubicBezTo>
                  <a:cubicBezTo>
                    <a:pt x="29" y="4"/>
                    <a:pt x="30" y="5"/>
                    <a:pt x="31" y="7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24" y="39"/>
                  </a:lnTo>
                  <a:close/>
                  <a:moveTo>
                    <a:pt x="24" y="22"/>
                  </a:moveTo>
                  <a:cubicBezTo>
                    <a:pt x="24" y="22"/>
                    <a:pt x="23" y="22"/>
                    <a:pt x="22" y="22"/>
                  </a:cubicBezTo>
                  <a:cubicBezTo>
                    <a:pt x="22" y="21"/>
                    <a:pt x="21" y="21"/>
                    <a:pt x="21" y="21"/>
                  </a:cubicBezTo>
                  <a:cubicBezTo>
                    <a:pt x="20" y="21"/>
                    <a:pt x="19" y="21"/>
                    <a:pt x="18" y="21"/>
                  </a:cubicBezTo>
                  <a:cubicBezTo>
                    <a:pt x="17" y="21"/>
                    <a:pt x="17" y="21"/>
                    <a:pt x="16" y="21"/>
                  </a:cubicBezTo>
                  <a:cubicBezTo>
                    <a:pt x="13" y="21"/>
                    <a:pt x="11" y="21"/>
                    <a:pt x="10" y="22"/>
                  </a:cubicBezTo>
                  <a:cubicBezTo>
                    <a:pt x="8" y="23"/>
                    <a:pt x="8" y="25"/>
                    <a:pt x="8" y="26"/>
                  </a:cubicBezTo>
                  <a:cubicBezTo>
                    <a:pt x="8" y="28"/>
                    <a:pt x="8" y="29"/>
                    <a:pt x="8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6" y="33"/>
                    <a:pt x="17" y="33"/>
                    <a:pt x="18" y="32"/>
                  </a:cubicBezTo>
                  <a:cubicBezTo>
                    <a:pt x="19" y="32"/>
                    <a:pt x="20" y="32"/>
                    <a:pt x="21" y="31"/>
                  </a:cubicBezTo>
                  <a:cubicBezTo>
                    <a:pt x="21" y="31"/>
                    <a:pt x="22" y="30"/>
                    <a:pt x="23" y="30"/>
                  </a:cubicBezTo>
                  <a:cubicBezTo>
                    <a:pt x="23" y="29"/>
                    <a:pt x="24" y="28"/>
                    <a:pt x="24" y="28"/>
                  </a:cubicBezTo>
                  <a:lnTo>
                    <a:pt x="2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5" name="Freeform 42">
              <a:extLst>
                <a:ext uri="{FF2B5EF4-FFF2-40B4-BE49-F238E27FC236}">
                  <a16:creationId xmlns:a16="http://schemas.microsoft.com/office/drawing/2014/main" id="{223989A0-E246-4806-AF7E-9D6C2B1DD4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7436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2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10 w 31"/>
                <a:gd name="T11" fmla="*/ 9 h 39"/>
                <a:gd name="T12" fmla="*/ 8 w 31"/>
                <a:gd name="T13" fmla="*/ 12 h 39"/>
                <a:gd name="T14" fmla="*/ 8 w 31"/>
                <a:gd name="T15" fmla="*/ 16 h 39"/>
                <a:gd name="T16" fmla="*/ 8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8 w 31"/>
                <a:gd name="T23" fmla="*/ 0 h 39"/>
                <a:gd name="T24" fmla="*/ 8 w 31"/>
                <a:gd name="T25" fmla="*/ 4 h 39"/>
                <a:gd name="T26" fmla="*/ 9 w 31"/>
                <a:gd name="T27" fmla="*/ 2 h 39"/>
                <a:gd name="T28" fmla="*/ 12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8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2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2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1"/>
                    <a:pt x="26" y="2"/>
                    <a:pt x="28" y="4"/>
                  </a:cubicBezTo>
                  <a:cubicBezTo>
                    <a:pt x="29" y="5"/>
                    <a:pt x="29" y="7"/>
                    <a:pt x="30" y="9"/>
                  </a:cubicBezTo>
                  <a:cubicBezTo>
                    <a:pt x="31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6" name="Freeform 43">
              <a:extLst>
                <a:ext uri="{FF2B5EF4-FFF2-40B4-BE49-F238E27FC236}">
                  <a16:creationId xmlns:a16="http://schemas.microsoft.com/office/drawing/2014/main" id="{5FED967A-F1ED-4489-A689-A9A49A278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5084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0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3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6 w 29"/>
                <a:gd name="T55" fmla="*/ 24 h 40"/>
                <a:gd name="T56" fmla="*/ 13 w 29"/>
                <a:gd name="T57" fmla="*/ 22 h 40"/>
                <a:gd name="T58" fmla="*/ 7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1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1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8" y="25"/>
                    <a:pt x="18" y="24"/>
                    <a:pt x="16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7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13"/>
                    <a:pt x="1" y="12"/>
                    <a:pt x="1" y="10"/>
                  </a:cubicBezTo>
                  <a:cubicBezTo>
                    <a:pt x="1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7" name="Freeform 44">
              <a:extLst>
                <a:ext uri="{FF2B5EF4-FFF2-40B4-BE49-F238E27FC236}">
                  <a16:creationId xmlns:a16="http://schemas.microsoft.com/office/drawing/2014/main" id="{DA362954-FE74-40B7-AB98-CC8AC60FFC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782" y="6212575"/>
              <a:ext cx="122060" cy="99391"/>
            </a:xfrm>
            <a:custGeom>
              <a:avLst/>
              <a:gdLst>
                <a:gd name="T0" fmla="*/ 55 w 70"/>
                <a:gd name="T1" fmla="*/ 57 h 57"/>
                <a:gd name="T2" fmla="*/ 45 w 70"/>
                <a:gd name="T3" fmla="*/ 57 h 57"/>
                <a:gd name="T4" fmla="*/ 35 w 70"/>
                <a:gd name="T5" fmla="*/ 17 h 57"/>
                <a:gd name="T6" fmla="*/ 25 w 70"/>
                <a:gd name="T7" fmla="*/ 57 h 57"/>
                <a:gd name="T8" fmla="*/ 14 w 70"/>
                <a:gd name="T9" fmla="*/ 57 h 57"/>
                <a:gd name="T10" fmla="*/ 0 w 70"/>
                <a:gd name="T11" fmla="*/ 0 h 57"/>
                <a:gd name="T12" fmla="*/ 10 w 70"/>
                <a:gd name="T13" fmla="*/ 0 h 57"/>
                <a:gd name="T14" fmla="*/ 20 w 70"/>
                <a:gd name="T15" fmla="*/ 39 h 57"/>
                <a:gd name="T16" fmla="*/ 30 w 70"/>
                <a:gd name="T17" fmla="*/ 0 h 57"/>
                <a:gd name="T18" fmla="*/ 39 w 70"/>
                <a:gd name="T19" fmla="*/ 0 h 57"/>
                <a:gd name="T20" fmla="*/ 49 w 70"/>
                <a:gd name="T21" fmla="*/ 39 h 57"/>
                <a:gd name="T22" fmla="*/ 60 w 70"/>
                <a:gd name="T23" fmla="*/ 0 h 57"/>
                <a:gd name="T24" fmla="*/ 70 w 70"/>
                <a:gd name="T25" fmla="*/ 0 h 57"/>
                <a:gd name="T26" fmla="*/ 55 w 70"/>
                <a:gd name="T2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55" y="57"/>
                  </a:moveTo>
                  <a:lnTo>
                    <a:pt x="45" y="57"/>
                  </a:lnTo>
                  <a:lnTo>
                    <a:pt x="35" y="17"/>
                  </a:lnTo>
                  <a:lnTo>
                    <a:pt x="25" y="57"/>
                  </a:lnTo>
                  <a:lnTo>
                    <a:pt x="14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39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9" y="39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8" name="Freeform 45">
              <a:extLst>
                <a:ext uri="{FF2B5EF4-FFF2-40B4-BE49-F238E27FC236}">
                  <a16:creationId xmlns:a16="http://schemas.microsoft.com/office/drawing/2014/main" id="{C1C7EF3F-CB28-4C69-901C-8F9F09C5B5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913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9" name="Freeform 46">
              <a:extLst>
                <a:ext uri="{FF2B5EF4-FFF2-40B4-BE49-F238E27FC236}">
                  <a16:creationId xmlns:a16="http://schemas.microsoft.com/office/drawing/2014/main" id="{80D5AA14-D31C-42E8-B89F-2FCABF2040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5927" y="6212575"/>
              <a:ext cx="57543" cy="99391"/>
            </a:xfrm>
            <a:custGeom>
              <a:avLst/>
              <a:gdLst>
                <a:gd name="T0" fmla="*/ 21 w 23"/>
                <a:gd name="T1" fmla="*/ 8 h 39"/>
                <a:gd name="T2" fmla="*/ 18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6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0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0" name="Freeform 47">
              <a:extLst>
                <a:ext uri="{FF2B5EF4-FFF2-40B4-BE49-F238E27FC236}">
                  <a16:creationId xmlns:a16="http://schemas.microsoft.com/office/drawing/2014/main" id="{3894EB82-A456-47F8-BB06-FE894AF4B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6494" y="6284068"/>
              <a:ext cx="29644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3 w 12"/>
                <a:gd name="T11" fmla="*/ 11 h 12"/>
                <a:gd name="T12" fmla="*/ 2 w 12"/>
                <a:gd name="T13" fmla="*/ 10 h 12"/>
                <a:gd name="T14" fmla="*/ 0 w 12"/>
                <a:gd name="T15" fmla="*/ 8 h 12"/>
                <a:gd name="T16" fmla="*/ 0 w 12"/>
                <a:gd name="T17" fmla="*/ 6 h 12"/>
                <a:gd name="T18" fmla="*/ 0 w 12"/>
                <a:gd name="T19" fmla="*/ 4 h 12"/>
                <a:gd name="T20" fmla="*/ 2 w 12"/>
                <a:gd name="T21" fmla="*/ 2 h 12"/>
                <a:gd name="T22" fmla="*/ 3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3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1" name="Freeform 48">
              <a:extLst>
                <a:ext uri="{FF2B5EF4-FFF2-40B4-BE49-F238E27FC236}">
                  <a16:creationId xmlns:a16="http://schemas.microsoft.com/office/drawing/2014/main" id="{A88F5C3F-FAE1-4A50-86D3-E9A1CAA89A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388691"/>
              <a:ext cx="94161" cy="130778"/>
            </a:xfrm>
            <a:custGeom>
              <a:avLst/>
              <a:gdLst>
                <a:gd name="T0" fmla="*/ 32 w 54"/>
                <a:gd name="T1" fmla="*/ 12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2 h 75"/>
                <a:gd name="T8" fmla="*/ 0 w 54"/>
                <a:gd name="T9" fmla="*/ 12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2 h 75"/>
                <a:gd name="T16" fmla="*/ 32 w 54"/>
                <a:gd name="T1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2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2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2" name="Freeform 49">
              <a:extLst>
                <a:ext uri="{FF2B5EF4-FFF2-40B4-BE49-F238E27FC236}">
                  <a16:creationId xmlns:a16="http://schemas.microsoft.com/office/drawing/2014/main" id="{1EFCBDA7-FA42-4391-9872-95EB6DDEA6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383459"/>
              <a:ext cx="78468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9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1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7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7"/>
                    <a:pt x="9" y="17"/>
                  </a:cubicBezTo>
                  <a:cubicBezTo>
                    <a:pt x="10" y="16"/>
                    <a:pt x="10" y="16"/>
                    <a:pt x="11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3" name="Freeform 50">
              <a:extLst>
                <a:ext uri="{FF2B5EF4-FFF2-40B4-BE49-F238E27FC236}">
                  <a16:creationId xmlns:a16="http://schemas.microsoft.com/office/drawing/2014/main" id="{721D8C30-DB23-4A0B-8A74-BC46708647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418333"/>
              <a:ext cx="85443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7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3 w 33"/>
                <a:gd name="T73" fmla="*/ 8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9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2" y="32"/>
                    <a:pt x="23" y="32"/>
                    <a:pt x="23" y="32"/>
                  </a:cubicBezTo>
                  <a:cubicBezTo>
                    <a:pt x="24" y="31"/>
                    <a:pt x="25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1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5" y="13"/>
                  </a:cubicBezTo>
                  <a:cubicBezTo>
                    <a:pt x="24" y="12"/>
                    <a:pt x="24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4" name="Freeform 51">
              <a:extLst>
                <a:ext uri="{FF2B5EF4-FFF2-40B4-BE49-F238E27FC236}">
                  <a16:creationId xmlns:a16="http://schemas.microsoft.com/office/drawing/2014/main" id="{01AD00CA-8BC7-4B62-AC64-03851855A7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383459"/>
              <a:ext cx="83698" cy="137753"/>
            </a:xfrm>
            <a:custGeom>
              <a:avLst/>
              <a:gdLst>
                <a:gd name="T0" fmla="*/ 33 w 33"/>
                <a:gd name="T1" fmla="*/ 35 h 54"/>
                <a:gd name="T2" fmla="*/ 31 w 33"/>
                <a:gd name="T3" fmla="*/ 43 h 54"/>
                <a:gd name="T4" fmla="*/ 28 w 33"/>
                <a:gd name="T5" fmla="*/ 49 h 54"/>
                <a:gd name="T6" fmla="*/ 23 w 33"/>
                <a:gd name="T7" fmla="*/ 53 h 54"/>
                <a:gd name="T8" fmla="*/ 17 w 33"/>
                <a:gd name="T9" fmla="*/ 54 h 54"/>
                <a:gd name="T10" fmla="*/ 12 w 33"/>
                <a:gd name="T11" fmla="*/ 53 h 54"/>
                <a:gd name="T12" fmla="*/ 8 w 33"/>
                <a:gd name="T13" fmla="*/ 50 h 54"/>
                <a:gd name="T14" fmla="*/ 8 w 33"/>
                <a:gd name="T15" fmla="*/ 53 h 54"/>
                <a:gd name="T16" fmla="*/ 0 w 33"/>
                <a:gd name="T17" fmla="*/ 53 h 54"/>
                <a:gd name="T18" fmla="*/ 0 w 33"/>
                <a:gd name="T19" fmla="*/ 4 h 54"/>
                <a:gd name="T20" fmla="*/ 8 w 33"/>
                <a:gd name="T21" fmla="*/ 0 h 54"/>
                <a:gd name="T22" fmla="*/ 8 w 33"/>
                <a:gd name="T23" fmla="*/ 19 h 54"/>
                <a:gd name="T24" fmla="*/ 10 w 33"/>
                <a:gd name="T25" fmla="*/ 17 h 54"/>
                <a:gd name="T26" fmla="*/ 12 w 33"/>
                <a:gd name="T27" fmla="*/ 16 h 54"/>
                <a:gd name="T28" fmla="*/ 14 w 33"/>
                <a:gd name="T29" fmla="*/ 14 h 54"/>
                <a:gd name="T30" fmla="*/ 18 w 33"/>
                <a:gd name="T31" fmla="*/ 14 h 54"/>
                <a:gd name="T32" fmla="*/ 24 w 33"/>
                <a:gd name="T33" fmla="*/ 15 h 54"/>
                <a:gd name="T34" fmla="*/ 28 w 33"/>
                <a:gd name="T35" fmla="*/ 19 h 54"/>
                <a:gd name="T36" fmla="*/ 31 w 33"/>
                <a:gd name="T37" fmla="*/ 25 h 54"/>
                <a:gd name="T38" fmla="*/ 33 w 33"/>
                <a:gd name="T39" fmla="*/ 35 h 54"/>
                <a:gd name="T40" fmla="*/ 25 w 33"/>
                <a:gd name="T41" fmla="*/ 35 h 54"/>
                <a:gd name="T42" fmla="*/ 23 w 33"/>
                <a:gd name="T43" fmla="*/ 24 h 54"/>
                <a:gd name="T44" fmla="*/ 16 w 33"/>
                <a:gd name="T45" fmla="*/ 21 h 54"/>
                <a:gd name="T46" fmla="*/ 14 w 33"/>
                <a:gd name="T47" fmla="*/ 21 h 54"/>
                <a:gd name="T48" fmla="*/ 11 w 33"/>
                <a:gd name="T49" fmla="*/ 23 h 54"/>
                <a:gd name="T50" fmla="*/ 9 w 33"/>
                <a:gd name="T51" fmla="*/ 24 h 54"/>
                <a:gd name="T52" fmla="*/ 8 w 33"/>
                <a:gd name="T53" fmla="*/ 26 h 54"/>
                <a:gd name="T54" fmla="*/ 8 w 33"/>
                <a:gd name="T55" fmla="*/ 42 h 54"/>
                <a:gd name="T56" fmla="*/ 9 w 33"/>
                <a:gd name="T57" fmla="*/ 44 h 54"/>
                <a:gd name="T58" fmla="*/ 11 w 33"/>
                <a:gd name="T59" fmla="*/ 45 h 54"/>
                <a:gd name="T60" fmla="*/ 14 w 33"/>
                <a:gd name="T61" fmla="*/ 47 h 54"/>
                <a:gd name="T62" fmla="*/ 17 w 33"/>
                <a:gd name="T63" fmla="*/ 47 h 54"/>
                <a:gd name="T64" fmla="*/ 23 w 33"/>
                <a:gd name="T65" fmla="*/ 44 h 54"/>
                <a:gd name="T66" fmla="*/ 25 w 33"/>
                <a:gd name="T6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4">
                  <a:moveTo>
                    <a:pt x="33" y="35"/>
                  </a:moveTo>
                  <a:cubicBezTo>
                    <a:pt x="33" y="38"/>
                    <a:pt x="32" y="41"/>
                    <a:pt x="31" y="43"/>
                  </a:cubicBezTo>
                  <a:cubicBezTo>
                    <a:pt x="30" y="46"/>
                    <a:pt x="29" y="48"/>
                    <a:pt x="28" y="49"/>
                  </a:cubicBezTo>
                  <a:cubicBezTo>
                    <a:pt x="27" y="51"/>
                    <a:pt x="25" y="52"/>
                    <a:pt x="23" y="53"/>
                  </a:cubicBezTo>
                  <a:cubicBezTo>
                    <a:pt x="21" y="54"/>
                    <a:pt x="19" y="54"/>
                    <a:pt x="17" y="54"/>
                  </a:cubicBezTo>
                  <a:cubicBezTo>
                    <a:pt x="16" y="54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7"/>
                    <a:pt x="10" y="17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3" y="15"/>
                    <a:pt x="13" y="15"/>
                    <a:pt x="14" y="14"/>
                  </a:cubicBezTo>
                  <a:cubicBezTo>
                    <a:pt x="15" y="14"/>
                    <a:pt x="16" y="14"/>
                    <a:pt x="18" y="14"/>
                  </a:cubicBezTo>
                  <a:cubicBezTo>
                    <a:pt x="20" y="14"/>
                    <a:pt x="22" y="14"/>
                    <a:pt x="24" y="15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30" y="21"/>
                    <a:pt x="31" y="23"/>
                    <a:pt x="31" y="25"/>
                  </a:cubicBezTo>
                  <a:cubicBezTo>
                    <a:pt x="32" y="28"/>
                    <a:pt x="33" y="31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0"/>
                    <a:pt x="24" y="27"/>
                    <a:pt x="23" y="24"/>
                  </a:cubicBezTo>
                  <a:cubicBezTo>
                    <a:pt x="21" y="22"/>
                    <a:pt x="19" y="21"/>
                    <a:pt x="16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3" y="22"/>
                    <a:pt x="12" y="22"/>
                    <a:pt x="11" y="23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9" y="25"/>
                    <a:pt x="8" y="25"/>
                    <a:pt x="8" y="26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3"/>
                    <a:pt x="9" y="44"/>
                  </a:cubicBezTo>
                  <a:cubicBezTo>
                    <a:pt x="10" y="44"/>
                    <a:pt x="11" y="45"/>
                    <a:pt x="11" y="45"/>
                  </a:cubicBezTo>
                  <a:cubicBezTo>
                    <a:pt x="12" y="46"/>
                    <a:pt x="13" y="46"/>
                    <a:pt x="14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9" y="47"/>
                    <a:pt x="21" y="46"/>
                    <a:pt x="23" y="44"/>
                  </a:cubicBezTo>
                  <a:cubicBezTo>
                    <a:pt x="24" y="42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5" name="Freeform 52">
              <a:extLst>
                <a:ext uri="{FF2B5EF4-FFF2-40B4-BE49-F238E27FC236}">
                  <a16:creationId xmlns:a16="http://schemas.microsoft.com/office/drawing/2014/main" id="{BC957590-E3D7-48BF-A1DF-73DCD76738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1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4" y="31"/>
                    <a:pt x="24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6" name="Freeform 53">
              <a:extLst>
                <a:ext uri="{FF2B5EF4-FFF2-40B4-BE49-F238E27FC236}">
                  <a16:creationId xmlns:a16="http://schemas.microsoft.com/office/drawing/2014/main" id="{9BC2125B-AF0E-4411-AFA7-3F79B873BF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1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2" y="54"/>
                    <a:pt x="11" y="54"/>
                  </a:cubicBezTo>
                  <a:cubicBezTo>
                    <a:pt x="10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2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7" name="Freeform 54">
              <a:extLst>
                <a:ext uri="{FF2B5EF4-FFF2-40B4-BE49-F238E27FC236}">
                  <a16:creationId xmlns:a16="http://schemas.microsoft.com/office/drawing/2014/main" id="{1E5BE33C-9675-423A-802C-0A789DB18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8" name="Freeform 55">
              <a:extLst>
                <a:ext uri="{FF2B5EF4-FFF2-40B4-BE49-F238E27FC236}">
                  <a16:creationId xmlns:a16="http://schemas.microsoft.com/office/drawing/2014/main" id="{FB04A8AC-9DA2-4FB3-985A-DD8E643913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0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2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0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3" y="31"/>
                    <a:pt x="24" y="31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0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7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9" name="Freeform 56">
              <a:extLst>
                <a:ext uri="{FF2B5EF4-FFF2-40B4-BE49-F238E27FC236}">
                  <a16:creationId xmlns:a16="http://schemas.microsoft.com/office/drawing/2014/main" id="{F365BB87-C861-4F40-A844-477BAA1EAA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418333"/>
              <a:ext cx="55799" cy="101135"/>
            </a:xfrm>
            <a:custGeom>
              <a:avLst/>
              <a:gdLst>
                <a:gd name="T0" fmla="*/ 20 w 22"/>
                <a:gd name="T1" fmla="*/ 9 h 39"/>
                <a:gd name="T2" fmla="*/ 18 w 22"/>
                <a:gd name="T3" fmla="*/ 8 h 39"/>
                <a:gd name="T4" fmla="*/ 15 w 22"/>
                <a:gd name="T5" fmla="*/ 7 h 39"/>
                <a:gd name="T6" fmla="*/ 9 w 22"/>
                <a:gd name="T7" fmla="*/ 10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1 h 39"/>
                <a:gd name="T16" fmla="*/ 7 w 22"/>
                <a:gd name="T17" fmla="*/ 1 h 39"/>
                <a:gd name="T18" fmla="*/ 7 w 22"/>
                <a:gd name="T19" fmla="*/ 5 h 39"/>
                <a:gd name="T20" fmla="*/ 9 w 22"/>
                <a:gd name="T21" fmla="*/ 3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1 h 39"/>
                <a:gd name="T30" fmla="*/ 22 w 22"/>
                <a:gd name="T31" fmla="*/ 2 h 39"/>
                <a:gd name="T32" fmla="*/ 20 w 22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2" y="7"/>
                    <a:pt x="10" y="8"/>
                    <a:pt x="9" y="10"/>
                  </a:cubicBezTo>
                  <a:cubicBezTo>
                    <a:pt x="8" y="12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2"/>
                    <a:pt x="10" y="2"/>
                    <a:pt x="11" y="1"/>
                  </a:cubicBezTo>
                  <a:cubicBezTo>
                    <a:pt x="11" y="1"/>
                    <a:pt x="12" y="1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1"/>
                  </a:cubicBezTo>
                  <a:cubicBezTo>
                    <a:pt x="21" y="1"/>
                    <a:pt x="22" y="1"/>
                    <a:pt x="22" y="2"/>
                  </a:cubicBezTo>
                  <a:lnTo>
                    <a:pt x="2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0" name="Freeform 57">
              <a:extLst>
                <a:ext uri="{FF2B5EF4-FFF2-40B4-BE49-F238E27FC236}">
                  <a16:creationId xmlns:a16="http://schemas.microsoft.com/office/drawing/2014/main" id="{8B7E2806-AAFA-45B5-B801-55C79A9277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1" name="Freeform 58">
              <a:extLst>
                <a:ext uri="{FF2B5EF4-FFF2-40B4-BE49-F238E27FC236}">
                  <a16:creationId xmlns:a16="http://schemas.microsoft.com/office/drawing/2014/main" id="{7A49B80F-B4C0-4F31-9238-8123D3E20D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383459"/>
              <a:ext cx="80211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10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2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8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7"/>
                    <a:pt x="9" y="17"/>
                  </a:cubicBezTo>
                  <a:cubicBezTo>
                    <a:pt x="10" y="16"/>
                    <a:pt x="11" y="16"/>
                    <a:pt x="12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2" name="Freeform 59">
              <a:extLst>
                <a:ext uri="{FF2B5EF4-FFF2-40B4-BE49-F238E27FC236}">
                  <a16:creationId xmlns:a16="http://schemas.microsoft.com/office/drawing/2014/main" id="{9C60C45F-865F-4118-A4B0-174C696B47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8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2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6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1 w 33"/>
                <a:gd name="T69" fmla="*/ 8 h 40"/>
                <a:gd name="T70" fmla="*/ 17 w 33"/>
                <a:gd name="T71" fmla="*/ 7 h 40"/>
                <a:gd name="T72" fmla="*/ 13 w 33"/>
                <a:gd name="T73" fmla="*/ 8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6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10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3" y="32"/>
                    <a:pt x="23" y="32"/>
                    <a:pt x="24" y="32"/>
                  </a:cubicBezTo>
                  <a:cubicBezTo>
                    <a:pt x="24" y="31"/>
                    <a:pt x="25" y="31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7" y="38"/>
                    <a:pt x="26" y="38"/>
                    <a:pt x="25" y="39"/>
                  </a:cubicBezTo>
                  <a:cubicBezTo>
                    <a:pt x="24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4" y="40"/>
                    <a:pt x="12" y="39"/>
                  </a:cubicBezTo>
                  <a:cubicBezTo>
                    <a:pt x="11" y="39"/>
                    <a:pt x="10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4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6" y="17"/>
                  </a:moveTo>
                  <a:cubicBezTo>
                    <a:pt x="26" y="15"/>
                    <a:pt x="25" y="14"/>
                    <a:pt x="25" y="13"/>
                  </a:cubicBezTo>
                  <a:cubicBezTo>
                    <a:pt x="25" y="12"/>
                    <a:pt x="24" y="11"/>
                    <a:pt x="23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20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6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3" name="Freeform 60">
              <a:extLst>
                <a:ext uri="{FF2B5EF4-FFF2-40B4-BE49-F238E27FC236}">
                  <a16:creationId xmlns:a16="http://schemas.microsoft.com/office/drawing/2014/main" id="{15FBF980-B96C-472B-A46B-A731CA164E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7435" y="6421821"/>
              <a:ext cx="122060" cy="97648"/>
            </a:xfrm>
            <a:custGeom>
              <a:avLst/>
              <a:gdLst>
                <a:gd name="T0" fmla="*/ 56 w 70"/>
                <a:gd name="T1" fmla="*/ 56 h 56"/>
                <a:gd name="T2" fmla="*/ 46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5 w 70"/>
                <a:gd name="T9" fmla="*/ 56 h 56"/>
                <a:gd name="T10" fmla="*/ 0 w 70"/>
                <a:gd name="T11" fmla="*/ 0 h 56"/>
                <a:gd name="T12" fmla="*/ 10 w 70"/>
                <a:gd name="T13" fmla="*/ 0 h 56"/>
                <a:gd name="T14" fmla="*/ 21 w 70"/>
                <a:gd name="T15" fmla="*/ 38 h 56"/>
                <a:gd name="T16" fmla="*/ 31 w 70"/>
                <a:gd name="T17" fmla="*/ 0 h 56"/>
                <a:gd name="T18" fmla="*/ 40 w 70"/>
                <a:gd name="T19" fmla="*/ 0 h 56"/>
                <a:gd name="T20" fmla="*/ 50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6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6" y="56"/>
                  </a:moveTo>
                  <a:lnTo>
                    <a:pt x="46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5" y="5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38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50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4" name="Freeform 61">
              <a:extLst>
                <a:ext uri="{FF2B5EF4-FFF2-40B4-BE49-F238E27FC236}">
                  <a16:creationId xmlns:a16="http://schemas.microsoft.com/office/drawing/2014/main" id="{64F1DD18-05EE-4F9F-9E6B-E03C4C500F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59957" y="6418333"/>
              <a:ext cx="87186" cy="102879"/>
            </a:xfrm>
            <a:custGeom>
              <a:avLst/>
              <a:gdLst>
                <a:gd name="T0" fmla="*/ 34 w 34"/>
                <a:gd name="T1" fmla="*/ 20 h 40"/>
                <a:gd name="T2" fmla="*/ 33 w 34"/>
                <a:gd name="T3" fmla="*/ 28 h 40"/>
                <a:gd name="T4" fmla="*/ 29 w 34"/>
                <a:gd name="T5" fmla="*/ 35 h 40"/>
                <a:gd name="T6" fmla="*/ 24 w 34"/>
                <a:gd name="T7" fmla="*/ 39 h 40"/>
                <a:gd name="T8" fmla="*/ 17 w 34"/>
                <a:gd name="T9" fmla="*/ 40 h 40"/>
                <a:gd name="T10" fmla="*/ 10 w 34"/>
                <a:gd name="T11" fmla="*/ 39 h 40"/>
                <a:gd name="T12" fmla="*/ 5 w 34"/>
                <a:gd name="T13" fmla="*/ 35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2 h 40"/>
                <a:gd name="T20" fmla="*/ 5 w 34"/>
                <a:gd name="T21" fmla="*/ 5 h 40"/>
                <a:gd name="T22" fmla="*/ 11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2 h 40"/>
                <a:gd name="T32" fmla="*/ 34 w 34"/>
                <a:gd name="T33" fmla="*/ 20 h 40"/>
                <a:gd name="T34" fmla="*/ 27 w 34"/>
                <a:gd name="T35" fmla="*/ 20 h 40"/>
                <a:gd name="T36" fmla="*/ 26 w 34"/>
                <a:gd name="T37" fmla="*/ 15 h 40"/>
                <a:gd name="T38" fmla="*/ 24 w 34"/>
                <a:gd name="T39" fmla="*/ 11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1 h 40"/>
                <a:gd name="T48" fmla="*/ 8 w 34"/>
                <a:gd name="T49" fmla="*/ 15 h 40"/>
                <a:gd name="T50" fmla="*/ 8 w 34"/>
                <a:gd name="T51" fmla="*/ 20 h 40"/>
                <a:gd name="T52" fmla="*/ 8 w 34"/>
                <a:gd name="T53" fmla="*/ 26 h 40"/>
                <a:gd name="T54" fmla="*/ 10 w 34"/>
                <a:gd name="T55" fmla="*/ 30 h 40"/>
                <a:gd name="T56" fmla="*/ 13 w 34"/>
                <a:gd name="T57" fmla="*/ 32 h 40"/>
                <a:gd name="T58" fmla="*/ 17 w 34"/>
                <a:gd name="T59" fmla="*/ 33 h 40"/>
                <a:gd name="T60" fmla="*/ 21 w 34"/>
                <a:gd name="T61" fmla="*/ 32 h 40"/>
                <a:gd name="T62" fmla="*/ 24 w 34"/>
                <a:gd name="T63" fmla="*/ 29 h 40"/>
                <a:gd name="T64" fmla="*/ 26 w 34"/>
                <a:gd name="T65" fmla="*/ 25 h 40"/>
                <a:gd name="T66" fmla="*/ 27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20"/>
                  </a:moveTo>
                  <a:cubicBezTo>
                    <a:pt x="34" y="23"/>
                    <a:pt x="34" y="26"/>
                    <a:pt x="33" y="28"/>
                  </a:cubicBezTo>
                  <a:cubicBezTo>
                    <a:pt x="32" y="31"/>
                    <a:pt x="31" y="33"/>
                    <a:pt x="29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2" y="40"/>
                    <a:pt x="10" y="39"/>
                  </a:cubicBezTo>
                  <a:cubicBezTo>
                    <a:pt x="8" y="38"/>
                    <a:pt x="6" y="36"/>
                    <a:pt x="5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1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7" y="4"/>
                    <a:pt x="8" y="2"/>
                    <a:pt x="11" y="1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4" y="17"/>
                    <a:pt x="34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8"/>
                    <a:pt x="18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9" y="12"/>
                    <a:pt x="9" y="13"/>
                    <a:pt x="8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8" y="26"/>
                  </a:cubicBezTo>
                  <a:cubicBezTo>
                    <a:pt x="9" y="27"/>
                    <a:pt x="10" y="28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5" name="Freeform 62">
              <a:extLst>
                <a:ext uri="{FF2B5EF4-FFF2-40B4-BE49-F238E27FC236}">
                  <a16:creationId xmlns:a16="http://schemas.microsoft.com/office/drawing/2014/main" id="{6051CC00-BFF2-4334-9855-62AD588546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8067" y="6418333"/>
              <a:ext cx="57543" cy="101135"/>
            </a:xfrm>
            <a:custGeom>
              <a:avLst/>
              <a:gdLst>
                <a:gd name="T0" fmla="*/ 21 w 23"/>
                <a:gd name="T1" fmla="*/ 9 h 39"/>
                <a:gd name="T2" fmla="*/ 18 w 23"/>
                <a:gd name="T3" fmla="*/ 8 h 39"/>
                <a:gd name="T4" fmla="*/ 15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9 w 23"/>
                <a:gd name="T21" fmla="*/ 3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8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10" y="2"/>
                    <a:pt x="11" y="2"/>
                    <a:pt x="11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1" y="1"/>
                    <a:pt x="22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6" name="Freeform 63">
              <a:extLst>
                <a:ext uri="{FF2B5EF4-FFF2-40B4-BE49-F238E27FC236}">
                  <a16:creationId xmlns:a16="http://schemas.microsoft.com/office/drawing/2014/main" id="{905DD261-B224-46ED-8CEE-E8D180BA4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3046" y="6383459"/>
              <a:ext cx="19181" cy="136010"/>
            </a:xfrm>
            <a:custGeom>
              <a:avLst/>
              <a:gdLst>
                <a:gd name="T0" fmla="*/ 0 w 11"/>
                <a:gd name="T1" fmla="*/ 78 h 78"/>
                <a:gd name="T2" fmla="*/ 0 w 11"/>
                <a:gd name="T3" fmla="*/ 6 h 78"/>
                <a:gd name="T4" fmla="*/ 11 w 11"/>
                <a:gd name="T5" fmla="*/ 0 h 78"/>
                <a:gd name="T6" fmla="*/ 11 w 11"/>
                <a:gd name="T7" fmla="*/ 78 h 78"/>
                <a:gd name="T8" fmla="*/ 0 w 1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8">
                  <a:moveTo>
                    <a:pt x="0" y="78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7" name="Freeform 64">
              <a:extLst>
                <a:ext uri="{FF2B5EF4-FFF2-40B4-BE49-F238E27FC236}">
                  <a16:creationId xmlns:a16="http://schemas.microsoft.com/office/drawing/2014/main" id="{A23129DF-0296-4CA9-9723-124682F0A7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84896" y="6383459"/>
              <a:ext cx="80211" cy="137753"/>
            </a:xfrm>
            <a:custGeom>
              <a:avLst/>
              <a:gdLst>
                <a:gd name="T0" fmla="*/ 24 w 32"/>
                <a:gd name="T1" fmla="*/ 53 h 54"/>
                <a:gd name="T2" fmla="*/ 24 w 32"/>
                <a:gd name="T3" fmla="*/ 50 h 54"/>
                <a:gd name="T4" fmla="*/ 22 w 32"/>
                <a:gd name="T5" fmla="*/ 51 h 54"/>
                <a:gd name="T6" fmla="*/ 20 w 32"/>
                <a:gd name="T7" fmla="*/ 53 h 54"/>
                <a:gd name="T8" fmla="*/ 17 w 32"/>
                <a:gd name="T9" fmla="*/ 54 h 54"/>
                <a:gd name="T10" fmla="*/ 14 w 32"/>
                <a:gd name="T11" fmla="*/ 54 h 54"/>
                <a:gd name="T12" fmla="*/ 9 w 32"/>
                <a:gd name="T13" fmla="*/ 53 h 54"/>
                <a:gd name="T14" fmla="*/ 4 w 32"/>
                <a:gd name="T15" fmla="*/ 49 h 54"/>
                <a:gd name="T16" fmla="*/ 1 w 32"/>
                <a:gd name="T17" fmla="*/ 43 h 54"/>
                <a:gd name="T18" fmla="*/ 0 w 32"/>
                <a:gd name="T19" fmla="*/ 33 h 54"/>
                <a:gd name="T20" fmla="*/ 1 w 32"/>
                <a:gd name="T21" fmla="*/ 25 h 54"/>
                <a:gd name="T22" fmla="*/ 4 w 32"/>
                <a:gd name="T23" fmla="*/ 19 h 54"/>
                <a:gd name="T24" fmla="*/ 9 w 32"/>
                <a:gd name="T25" fmla="*/ 15 h 54"/>
                <a:gd name="T26" fmla="*/ 15 w 32"/>
                <a:gd name="T27" fmla="*/ 14 h 54"/>
                <a:gd name="T28" fmla="*/ 18 w 32"/>
                <a:gd name="T29" fmla="*/ 14 h 54"/>
                <a:gd name="T30" fmla="*/ 20 w 32"/>
                <a:gd name="T31" fmla="*/ 15 h 54"/>
                <a:gd name="T32" fmla="*/ 22 w 32"/>
                <a:gd name="T33" fmla="*/ 17 h 54"/>
                <a:gd name="T34" fmla="*/ 24 w 32"/>
                <a:gd name="T35" fmla="*/ 18 h 54"/>
                <a:gd name="T36" fmla="*/ 24 w 32"/>
                <a:gd name="T37" fmla="*/ 4 h 54"/>
                <a:gd name="T38" fmla="*/ 32 w 32"/>
                <a:gd name="T39" fmla="*/ 0 h 54"/>
                <a:gd name="T40" fmla="*/ 32 w 32"/>
                <a:gd name="T41" fmla="*/ 53 h 54"/>
                <a:gd name="T42" fmla="*/ 24 w 32"/>
                <a:gd name="T43" fmla="*/ 53 h 54"/>
                <a:gd name="T44" fmla="*/ 24 w 32"/>
                <a:gd name="T45" fmla="*/ 26 h 54"/>
                <a:gd name="T46" fmla="*/ 23 w 32"/>
                <a:gd name="T47" fmla="*/ 24 h 54"/>
                <a:gd name="T48" fmla="*/ 21 w 32"/>
                <a:gd name="T49" fmla="*/ 23 h 54"/>
                <a:gd name="T50" fmla="*/ 18 w 32"/>
                <a:gd name="T51" fmla="*/ 22 h 54"/>
                <a:gd name="T52" fmla="*/ 15 w 32"/>
                <a:gd name="T53" fmla="*/ 21 h 54"/>
                <a:gd name="T54" fmla="*/ 9 w 32"/>
                <a:gd name="T55" fmla="*/ 24 h 54"/>
                <a:gd name="T56" fmla="*/ 7 w 32"/>
                <a:gd name="T57" fmla="*/ 33 h 54"/>
                <a:gd name="T58" fmla="*/ 8 w 32"/>
                <a:gd name="T59" fmla="*/ 39 h 54"/>
                <a:gd name="T60" fmla="*/ 9 w 32"/>
                <a:gd name="T61" fmla="*/ 44 h 54"/>
                <a:gd name="T62" fmla="*/ 12 w 32"/>
                <a:gd name="T63" fmla="*/ 46 h 54"/>
                <a:gd name="T64" fmla="*/ 16 w 32"/>
                <a:gd name="T65" fmla="*/ 47 h 54"/>
                <a:gd name="T66" fmla="*/ 18 w 32"/>
                <a:gd name="T67" fmla="*/ 47 h 54"/>
                <a:gd name="T68" fmla="*/ 21 w 32"/>
                <a:gd name="T69" fmla="*/ 46 h 54"/>
                <a:gd name="T70" fmla="*/ 23 w 32"/>
                <a:gd name="T71" fmla="*/ 44 h 54"/>
                <a:gd name="T72" fmla="*/ 24 w 32"/>
                <a:gd name="T73" fmla="*/ 42 h 54"/>
                <a:gd name="T74" fmla="*/ 24 w 32"/>
                <a:gd name="T75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54">
                  <a:moveTo>
                    <a:pt x="24" y="53"/>
                  </a:move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3" y="51"/>
                    <a:pt x="22" y="51"/>
                  </a:cubicBezTo>
                  <a:cubicBezTo>
                    <a:pt x="21" y="52"/>
                    <a:pt x="21" y="52"/>
                    <a:pt x="20" y="53"/>
                  </a:cubicBezTo>
                  <a:cubicBezTo>
                    <a:pt x="19" y="53"/>
                    <a:pt x="18" y="54"/>
                    <a:pt x="17" y="54"/>
                  </a:cubicBezTo>
                  <a:cubicBezTo>
                    <a:pt x="16" y="54"/>
                    <a:pt x="15" y="54"/>
                    <a:pt x="14" y="54"/>
                  </a:cubicBezTo>
                  <a:cubicBezTo>
                    <a:pt x="12" y="54"/>
                    <a:pt x="10" y="54"/>
                    <a:pt x="9" y="53"/>
                  </a:cubicBezTo>
                  <a:cubicBezTo>
                    <a:pt x="7" y="52"/>
                    <a:pt x="5" y="51"/>
                    <a:pt x="4" y="49"/>
                  </a:cubicBezTo>
                  <a:cubicBezTo>
                    <a:pt x="3" y="48"/>
                    <a:pt x="1" y="45"/>
                    <a:pt x="1" y="43"/>
                  </a:cubicBezTo>
                  <a:cubicBezTo>
                    <a:pt x="0" y="40"/>
                    <a:pt x="0" y="37"/>
                    <a:pt x="0" y="33"/>
                  </a:cubicBezTo>
                  <a:cubicBezTo>
                    <a:pt x="0" y="30"/>
                    <a:pt x="0" y="27"/>
                    <a:pt x="1" y="25"/>
                  </a:cubicBezTo>
                  <a:cubicBezTo>
                    <a:pt x="2" y="22"/>
                    <a:pt x="3" y="20"/>
                    <a:pt x="4" y="19"/>
                  </a:cubicBezTo>
                  <a:cubicBezTo>
                    <a:pt x="6" y="17"/>
                    <a:pt x="7" y="16"/>
                    <a:pt x="9" y="15"/>
                  </a:cubicBezTo>
                  <a:cubicBezTo>
                    <a:pt x="11" y="14"/>
                    <a:pt x="13" y="14"/>
                    <a:pt x="15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8" y="15"/>
                    <a:pt x="19" y="15"/>
                    <a:pt x="20" y="15"/>
                  </a:cubicBezTo>
                  <a:cubicBezTo>
                    <a:pt x="21" y="16"/>
                    <a:pt x="22" y="16"/>
                    <a:pt x="22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53"/>
                    <a:pt x="32" y="53"/>
                    <a:pt x="32" y="53"/>
                  </a:cubicBezTo>
                  <a:lnTo>
                    <a:pt x="24" y="53"/>
                  </a:lnTo>
                  <a:close/>
                  <a:moveTo>
                    <a:pt x="24" y="26"/>
                  </a:moveTo>
                  <a:cubicBezTo>
                    <a:pt x="24" y="26"/>
                    <a:pt x="23" y="25"/>
                    <a:pt x="23" y="24"/>
                  </a:cubicBezTo>
                  <a:cubicBezTo>
                    <a:pt x="22" y="24"/>
                    <a:pt x="22" y="23"/>
                    <a:pt x="21" y="23"/>
                  </a:cubicBezTo>
                  <a:cubicBezTo>
                    <a:pt x="20" y="22"/>
                    <a:pt x="19" y="22"/>
                    <a:pt x="18" y="22"/>
                  </a:cubicBezTo>
                  <a:cubicBezTo>
                    <a:pt x="17" y="21"/>
                    <a:pt x="16" y="21"/>
                    <a:pt x="15" y="21"/>
                  </a:cubicBezTo>
                  <a:cubicBezTo>
                    <a:pt x="13" y="21"/>
                    <a:pt x="11" y="22"/>
                    <a:pt x="9" y="24"/>
                  </a:cubicBezTo>
                  <a:cubicBezTo>
                    <a:pt x="8" y="26"/>
                    <a:pt x="7" y="29"/>
                    <a:pt x="7" y="33"/>
                  </a:cubicBezTo>
                  <a:cubicBezTo>
                    <a:pt x="7" y="36"/>
                    <a:pt x="7" y="38"/>
                    <a:pt x="8" y="39"/>
                  </a:cubicBezTo>
                  <a:cubicBezTo>
                    <a:pt x="8" y="41"/>
                    <a:pt x="9" y="43"/>
                    <a:pt x="9" y="44"/>
                  </a:cubicBezTo>
                  <a:cubicBezTo>
                    <a:pt x="10" y="45"/>
                    <a:pt x="11" y="46"/>
                    <a:pt x="12" y="46"/>
                  </a:cubicBezTo>
                  <a:cubicBezTo>
                    <a:pt x="13" y="47"/>
                    <a:pt x="14" y="47"/>
                    <a:pt x="16" y="47"/>
                  </a:cubicBezTo>
                  <a:cubicBezTo>
                    <a:pt x="17" y="47"/>
                    <a:pt x="18" y="47"/>
                    <a:pt x="18" y="47"/>
                  </a:cubicBezTo>
                  <a:cubicBezTo>
                    <a:pt x="19" y="46"/>
                    <a:pt x="20" y="46"/>
                    <a:pt x="21" y="46"/>
                  </a:cubicBezTo>
                  <a:cubicBezTo>
                    <a:pt x="21" y="45"/>
                    <a:pt x="22" y="45"/>
                    <a:pt x="23" y="44"/>
                  </a:cubicBezTo>
                  <a:cubicBezTo>
                    <a:pt x="23" y="43"/>
                    <a:pt x="24" y="43"/>
                    <a:pt x="24" y="42"/>
                  </a:cubicBezTo>
                  <a:lnTo>
                    <a:pt x="24" y="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8" name="Freeform 65">
              <a:extLst>
                <a:ext uri="{FF2B5EF4-FFF2-40B4-BE49-F238E27FC236}">
                  <a16:creationId xmlns:a16="http://schemas.microsoft.com/office/drawing/2014/main" id="{A2A2BF8E-DA3A-4AC0-B7EB-7CAABFC9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9624" y="6421821"/>
              <a:ext cx="122060" cy="97648"/>
            </a:xfrm>
            <a:custGeom>
              <a:avLst/>
              <a:gdLst>
                <a:gd name="T0" fmla="*/ 55 w 70"/>
                <a:gd name="T1" fmla="*/ 56 h 56"/>
                <a:gd name="T2" fmla="*/ 45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6 w 70"/>
                <a:gd name="T9" fmla="*/ 56 h 56"/>
                <a:gd name="T10" fmla="*/ 0 w 70"/>
                <a:gd name="T11" fmla="*/ 0 h 56"/>
                <a:gd name="T12" fmla="*/ 12 w 70"/>
                <a:gd name="T13" fmla="*/ 0 h 56"/>
                <a:gd name="T14" fmla="*/ 20 w 70"/>
                <a:gd name="T15" fmla="*/ 38 h 56"/>
                <a:gd name="T16" fmla="*/ 31 w 70"/>
                <a:gd name="T17" fmla="*/ 0 h 56"/>
                <a:gd name="T18" fmla="*/ 39 w 70"/>
                <a:gd name="T19" fmla="*/ 0 h 56"/>
                <a:gd name="T20" fmla="*/ 51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5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5" y="56"/>
                  </a:moveTo>
                  <a:lnTo>
                    <a:pt x="45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6" y="5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8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9" name="Freeform 66">
              <a:extLst>
                <a:ext uri="{FF2B5EF4-FFF2-40B4-BE49-F238E27FC236}">
                  <a16:creationId xmlns:a16="http://schemas.microsoft.com/office/drawing/2014/main" id="{BEBFC1A4-92B9-418F-A0A9-2E210A37BC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2147" y="6418333"/>
              <a:ext cx="88930" cy="102879"/>
            </a:xfrm>
            <a:custGeom>
              <a:avLst/>
              <a:gdLst>
                <a:gd name="T0" fmla="*/ 35 w 35"/>
                <a:gd name="T1" fmla="*/ 20 h 40"/>
                <a:gd name="T2" fmla="*/ 33 w 35"/>
                <a:gd name="T3" fmla="*/ 28 h 40"/>
                <a:gd name="T4" fmla="*/ 30 w 35"/>
                <a:gd name="T5" fmla="*/ 35 h 40"/>
                <a:gd name="T6" fmla="*/ 24 w 35"/>
                <a:gd name="T7" fmla="*/ 39 h 40"/>
                <a:gd name="T8" fmla="*/ 17 w 35"/>
                <a:gd name="T9" fmla="*/ 40 h 40"/>
                <a:gd name="T10" fmla="*/ 11 w 35"/>
                <a:gd name="T11" fmla="*/ 39 h 40"/>
                <a:gd name="T12" fmla="*/ 5 w 35"/>
                <a:gd name="T13" fmla="*/ 35 h 40"/>
                <a:gd name="T14" fmla="*/ 2 w 35"/>
                <a:gd name="T15" fmla="*/ 28 h 40"/>
                <a:gd name="T16" fmla="*/ 0 w 35"/>
                <a:gd name="T17" fmla="*/ 20 h 40"/>
                <a:gd name="T18" fmla="*/ 2 w 35"/>
                <a:gd name="T19" fmla="*/ 12 h 40"/>
                <a:gd name="T20" fmla="*/ 5 w 35"/>
                <a:gd name="T21" fmla="*/ 5 h 40"/>
                <a:gd name="T22" fmla="*/ 11 w 35"/>
                <a:gd name="T23" fmla="*/ 1 h 40"/>
                <a:gd name="T24" fmla="*/ 18 w 35"/>
                <a:gd name="T25" fmla="*/ 0 h 40"/>
                <a:gd name="T26" fmla="*/ 24 w 35"/>
                <a:gd name="T27" fmla="*/ 1 h 40"/>
                <a:gd name="T28" fmla="*/ 30 w 35"/>
                <a:gd name="T29" fmla="*/ 5 h 40"/>
                <a:gd name="T30" fmla="*/ 33 w 35"/>
                <a:gd name="T31" fmla="*/ 12 h 40"/>
                <a:gd name="T32" fmla="*/ 35 w 35"/>
                <a:gd name="T33" fmla="*/ 20 h 40"/>
                <a:gd name="T34" fmla="*/ 27 w 35"/>
                <a:gd name="T35" fmla="*/ 20 h 40"/>
                <a:gd name="T36" fmla="*/ 26 w 35"/>
                <a:gd name="T37" fmla="*/ 15 h 40"/>
                <a:gd name="T38" fmla="*/ 24 w 35"/>
                <a:gd name="T39" fmla="*/ 11 h 40"/>
                <a:gd name="T40" fmla="*/ 21 w 35"/>
                <a:gd name="T41" fmla="*/ 8 h 40"/>
                <a:gd name="T42" fmla="*/ 17 w 35"/>
                <a:gd name="T43" fmla="*/ 7 h 40"/>
                <a:gd name="T44" fmla="*/ 13 w 35"/>
                <a:gd name="T45" fmla="*/ 8 h 40"/>
                <a:gd name="T46" fmla="*/ 10 w 35"/>
                <a:gd name="T47" fmla="*/ 11 h 40"/>
                <a:gd name="T48" fmla="*/ 9 w 35"/>
                <a:gd name="T49" fmla="*/ 15 h 40"/>
                <a:gd name="T50" fmla="*/ 8 w 35"/>
                <a:gd name="T51" fmla="*/ 20 h 40"/>
                <a:gd name="T52" fmla="*/ 9 w 35"/>
                <a:gd name="T53" fmla="*/ 26 h 40"/>
                <a:gd name="T54" fmla="*/ 11 w 35"/>
                <a:gd name="T55" fmla="*/ 30 h 40"/>
                <a:gd name="T56" fmla="*/ 14 w 35"/>
                <a:gd name="T57" fmla="*/ 32 h 40"/>
                <a:gd name="T58" fmla="*/ 18 w 35"/>
                <a:gd name="T59" fmla="*/ 33 h 40"/>
                <a:gd name="T60" fmla="*/ 21 w 35"/>
                <a:gd name="T61" fmla="*/ 32 h 40"/>
                <a:gd name="T62" fmla="*/ 24 w 35"/>
                <a:gd name="T63" fmla="*/ 29 h 40"/>
                <a:gd name="T64" fmla="*/ 26 w 35"/>
                <a:gd name="T65" fmla="*/ 25 h 40"/>
                <a:gd name="T66" fmla="*/ 27 w 35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40">
                  <a:moveTo>
                    <a:pt x="35" y="20"/>
                  </a:moveTo>
                  <a:cubicBezTo>
                    <a:pt x="35" y="23"/>
                    <a:pt x="34" y="26"/>
                    <a:pt x="33" y="28"/>
                  </a:cubicBezTo>
                  <a:cubicBezTo>
                    <a:pt x="32" y="31"/>
                    <a:pt x="31" y="33"/>
                    <a:pt x="30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3" y="40"/>
                    <a:pt x="11" y="39"/>
                  </a:cubicBezTo>
                  <a:cubicBezTo>
                    <a:pt x="8" y="38"/>
                    <a:pt x="7" y="36"/>
                    <a:pt x="5" y="35"/>
                  </a:cubicBezTo>
                  <a:cubicBezTo>
                    <a:pt x="4" y="33"/>
                    <a:pt x="2" y="31"/>
                    <a:pt x="2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3" y="9"/>
                    <a:pt x="4" y="7"/>
                    <a:pt x="5" y="5"/>
                  </a:cubicBezTo>
                  <a:cubicBezTo>
                    <a:pt x="7" y="4"/>
                    <a:pt x="9" y="2"/>
                    <a:pt x="11" y="1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30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5" y="17"/>
                    <a:pt x="35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4" y="10"/>
                    <a:pt x="23" y="9"/>
                    <a:pt x="21" y="8"/>
                  </a:cubicBezTo>
                  <a:cubicBezTo>
                    <a:pt x="20" y="8"/>
                    <a:pt x="19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10" y="12"/>
                    <a:pt x="9" y="13"/>
                    <a:pt x="9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9" y="26"/>
                  </a:cubicBezTo>
                  <a:cubicBezTo>
                    <a:pt x="9" y="27"/>
                    <a:pt x="10" y="28"/>
                    <a:pt x="11" y="30"/>
                  </a:cubicBezTo>
                  <a:cubicBezTo>
                    <a:pt x="11" y="31"/>
                    <a:pt x="12" y="32"/>
                    <a:pt x="14" y="32"/>
                  </a:cubicBezTo>
                  <a:cubicBezTo>
                    <a:pt x="15" y="33"/>
                    <a:pt x="16" y="33"/>
                    <a:pt x="18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0" name="Freeform 67">
              <a:extLst>
                <a:ext uri="{FF2B5EF4-FFF2-40B4-BE49-F238E27FC236}">
                  <a16:creationId xmlns:a16="http://schemas.microsoft.com/office/drawing/2014/main" id="{A28B9FD0-8354-4DD6-856A-157C5F876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8514" y="6418333"/>
              <a:ext cx="59286" cy="101135"/>
            </a:xfrm>
            <a:custGeom>
              <a:avLst/>
              <a:gdLst>
                <a:gd name="T0" fmla="*/ 21 w 23"/>
                <a:gd name="T1" fmla="*/ 9 h 39"/>
                <a:gd name="T2" fmla="*/ 19 w 23"/>
                <a:gd name="T3" fmla="*/ 8 h 39"/>
                <a:gd name="T4" fmla="*/ 16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10 w 23"/>
                <a:gd name="T21" fmla="*/ 3 h 39"/>
                <a:gd name="T22" fmla="*/ 12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1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20" y="8"/>
                    <a:pt x="19" y="8"/>
                  </a:cubicBezTo>
                  <a:cubicBezTo>
                    <a:pt x="18" y="8"/>
                    <a:pt x="17" y="7"/>
                    <a:pt x="16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9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20" y="0"/>
                    <a:pt x="21" y="1"/>
                  </a:cubicBezTo>
                  <a:cubicBezTo>
                    <a:pt x="22" y="1"/>
                    <a:pt x="23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1" name="Freeform 68">
              <a:extLst>
                <a:ext uri="{FF2B5EF4-FFF2-40B4-BE49-F238E27FC236}">
                  <a16:creationId xmlns:a16="http://schemas.microsoft.com/office/drawing/2014/main" id="{83D3DEEE-A610-48BE-BADD-6BA188B5B8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5237" y="6383459"/>
              <a:ext cx="76723" cy="136010"/>
            </a:xfrm>
            <a:custGeom>
              <a:avLst/>
              <a:gdLst>
                <a:gd name="T0" fmla="*/ 31 w 44"/>
                <a:gd name="T1" fmla="*/ 78 h 78"/>
                <a:gd name="T2" fmla="*/ 19 w 44"/>
                <a:gd name="T3" fmla="*/ 50 h 78"/>
                <a:gd name="T4" fmla="*/ 10 w 44"/>
                <a:gd name="T5" fmla="*/ 61 h 78"/>
                <a:gd name="T6" fmla="*/ 10 w 44"/>
                <a:gd name="T7" fmla="*/ 78 h 78"/>
                <a:gd name="T8" fmla="*/ 0 w 44"/>
                <a:gd name="T9" fmla="*/ 78 h 78"/>
                <a:gd name="T10" fmla="*/ 0 w 44"/>
                <a:gd name="T11" fmla="*/ 6 h 78"/>
                <a:gd name="T12" fmla="*/ 10 w 44"/>
                <a:gd name="T13" fmla="*/ 0 h 78"/>
                <a:gd name="T14" fmla="*/ 10 w 44"/>
                <a:gd name="T15" fmla="*/ 47 h 78"/>
                <a:gd name="T16" fmla="*/ 28 w 44"/>
                <a:gd name="T17" fmla="*/ 22 h 78"/>
                <a:gd name="T18" fmla="*/ 41 w 44"/>
                <a:gd name="T19" fmla="*/ 22 h 78"/>
                <a:gd name="T20" fmla="*/ 26 w 44"/>
                <a:gd name="T21" fmla="*/ 41 h 78"/>
                <a:gd name="T22" fmla="*/ 44 w 44"/>
                <a:gd name="T23" fmla="*/ 78 h 78"/>
                <a:gd name="T24" fmla="*/ 31 w 44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8">
                  <a:moveTo>
                    <a:pt x="31" y="78"/>
                  </a:moveTo>
                  <a:lnTo>
                    <a:pt x="19" y="50"/>
                  </a:lnTo>
                  <a:lnTo>
                    <a:pt x="10" y="6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28" y="22"/>
                  </a:lnTo>
                  <a:lnTo>
                    <a:pt x="41" y="22"/>
                  </a:lnTo>
                  <a:lnTo>
                    <a:pt x="26" y="41"/>
                  </a:lnTo>
                  <a:lnTo>
                    <a:pt x="44" y="78"/>
                  </a:lnTo>
                  <a:lnTo>
                    <a:pt x="31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2" name="Freeform 69">
              <a:extLst>
                <a:ext uri="{FF2B5EF4-FFF2-40B4-BE49-F238E27FC236}">
                  <a16:creationId xmlns:a16="http://schemas.microsoft.com/office/drawing/2014/main" id="{463C7ADB-C654-4D24-9055-0B6003A770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8936" y="6418333"/>
              <a:ext cx="74980" cy="102879"/>
            </a:xfrm>
            <a:custGeom>
              <a:avLst/>
              <a:gdLst>
                <a:gd name="T0" fmla="*/ 28 w 29"/>
                <a:gd name="T1" fmla="*/ 4 h 40"/>
                <a:gd name="T2" fmla="*/ 25 w 29"/>
                <a:gd name="T3" fmla="*/ 10 h 40"/>
                <a:gd name="T4" fmla="*/ 20 w 29"/>
                <a:gd name="T5" fmla="*/ 8 h 40"/>
                <a:gd name="T6" fmla="*/ 15 w 29"/>
                <a:gd name="T7" fmla="*/ 7 h 40"/>
                <a:gd name="T8" fmla="*/ 11 w 29"/>
                <a:gd name="T9" fmla="*/ 8 h 40"/>
                <a:gd name="T10" fmla="*/ 9 w 29"/>
                <a:gd name="T11" fmla="*/ 10 h 40"/>
                <a:gd name="T12" fmla="*/ 10 w 29"/>
                <a:gd name="T13" fmla="*/ 12 h 40"/>
                <a:gd name="T14" fmla="*/ 11 w 29"/>
                <a:gd name="T15" fmla="*/ 13 h 40"/>
                <a:gd name="T16" fmla="*/ 13 w 29"/>
                <a:gd name="T17" fmla="*/ 14 h 40"/>
                <a:gd name="T18" fmla="*/ 17 w 29"/>
                <a:gd name="T19" fmla="*/ 16 h 40"/>
                <a:gd name="T20" fmla="*/ 22 w 29"/>
                <a:gd name="T21" fmla="*/ 18 h 40"/>
                <a:gd name="T22" fmla="*/ 26 w 29"/>
                <a:gd name="T23" fmla="*/ 21 h 40"/>
                <a:gd name="T24" fmla="*/ 29 w 29"/>
                <a:gd name="T25" fmla="*/ 24 h 40"/>
                <a:gd name="T26" fmla="*/ 29 w 29"/>
                <a:gd name="T27" fmla="*/ 29 h 40"/>
                <a:gd name="T28" fmla="*/ 28 w 29"/>
                <a:gd name="T29" fmla="*/ 34 h 40"/>
                <a:gd name="T30" fmla="*/ 25 w 29"/>
                <a:gd name="T31" fmla="*/ 38 h 40"/>
                <a:gd name="T32" fmla="*/ 21 w 29"/>
                <a:gd name="T33" fmla="*/ 40 h 40"/>
                <a:gd name="T34" fmla="*/ 15 w 29"/>
                <a:gd name="T35" fmla="*/ 40 h 40"/>
                <a:gd name="T36" fmla="*/ 7 w 29"/>
                <a:gd name="T37" fmla="*/ 39 h 40"/>
                <a:gd name="T38" fmla="*/ 0 w 29"/>
                <a:gd name="T39" fmla="*/ 35 h 40"/>
                <a:gd name="T40" fmla="*/ 4 w 29"/>
                <a:gd name="T41" fmla="*/ 30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20 w 29"/>
                <a:gd name="T53" fmla="*/ 26 h 40"/>
                <a:gd name="T54" fmla="*/ 17 w 29"/>
                <a:gd name="T55" fmla="*/ 24 h 40"/>
                <a:gd name="T56" fmla="*/ 13 w 29"/>
                <a:gd name="T57" fmla="*/ 23 h 40"/>
                <a:gd name="T58" fmla="*/ 8 w 29"/>
                <a:gd name="T59" fmla="*/ 20 h 40"/>
                <a:gd name="T60" fmla="*/ 4 w 29"/>
                <a:gd name="T61" fmla="*/ 18 h 40"/>
                <a:gd name="T62" fmla="*/ 2 w 29"/>
                <a:gd name="T63" fmla="*/ 15 h 40"/>
                <a:gd name="T64" fmla="*/ 2 w 29"/>
                <a:gd name="T65" fmla="*/ 11 h 40"/>
                <a:gd name="T66" fmla="*/ 3 w 29"/>
                <a:gd name="T67" fmla="*/ 6 h 40"/>
                <a:gd name="T68" fmla="*/ 6 w 29"/>
                <a:gd name="T69" fmla="*/ 3 h 40"/>
                <a:gd name="T70" fmla="*/ 10 w 29"/>
                <a:gd name="T71" fmla="*/ 1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3" y="9"/>
                    <a:pt x="22" y="8"/>
                    <a:pt x="20" y="8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2" y="14"/>
                    <a:pt x="13" y="14"/>
                  </a:cubicBezTo>
                  <a:cubicBezTo>
                    <a:pt x="14" y="15"/>
                    <a:pt x="15" y="15"/>
                    <a:pt x="17" y="16"/>
                  </a:cubicBezTo>
                  <a:cubicBezTo>
                    <a:pt x="19" y="17"/>
                    <a:pt x="21" y="18"/>
                    <a:pt x="22" y="18"/>
                  </a:cubicBezTo>
                  <a:cubicBezTo>
                    <a:pt x="24" y="19"/>
                    <a:pt x="25" y="20"/>
                    <a:pt x="26" y="21"/>
                  </a:cubicBezTo>
                  <a:cubicBezTo>
                    <a:pt x="27" y="22"/>
                    <a:pt x="28" y="23"/>
                    <a:pt x="29" y="24"/>
                  </a:cubicBezTo>
                  <a:cubicBezTo>
                    <a:pt x="29" y="25"/>
                    <a:pt x="29" y="27"/>
                    <a:pt x="29" y="29"/>
                  </a:cubicBezTo>
                  <a:cubicBezTo>
                    <a:pt x="29" y="31"/>
                    <a:pt x="29" y="33"/>
                    <a:pt x="28" y="34"/>
                  </a:cubicBezTo>
                  <a:cubicBezTo>
                    <a:pt x="28" y="36"/>
                    <a:pt x="26" y="37"/>
                    <a:pt x="25" y="38"/>
                  </a:cubicBezTo>
                  <a:cubicBezTo>
                    <a:pt x="24" y="39"/>
                    <a:pt x="22" y="39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3" y="40"/>
                    <a:pt x="10" y="40"/>
                    <a:pt x="7" y="39"/>
                  </a:cubicBezTo>
                  <a:cubicBezTo>
                    <a:pt x="5" y="38"/>
                    <a:pt x="2" y="37"/>
                    <a:pt x="0" y="35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1" y="33"/>
                    <a:pt x="13" y="33"/>
                    <a:pt x="15" y="33"/>
                  </a:cubicBezTo>
                  <a:cubicBezTo>
                    <a:pt x="17" y="33"/>
                    <a:pt x="19" y="33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8"/>
                    <a:pt x="21" y="27"/>
                  </a:cubicBezTo>
                  <a:cubicBezTo>
                    <a:pt x="21" y="27"/>
                    <a:pt x="20" y="26"/>
                    <a:pt x="20" y="26"/>
                  </a:cubicBezTo>
                  <a:cubicBezTo>
                    <a:pt x="19" y="25"/>
                    <a:pt x="18" y="25"/>
                    <a:pt x="17" y="24"/>
                  </a:cubicBezTo>
                  <a:cubicBezTo>
                    <a:pt x="16" y="24"/>
                    <a:pt x="15" y="23"/>
                    <a:pt x="13" y="23"/>
                  </a:cubicBezTo>
                  <a:cubicBezTo>
                    <a:pt x="11" y="22"/>
                    <a:pt x="9" y="21"/>
                    <a:pt x="8" y="20"/>
                  </a:cubicBezTo>
                  <a:cubicBezTo>
                    <a:pt x="6" y="19"/>
                    <a:pt x="5" y="19"/>
                    <a:pt x="4" y="18"/>
                  </a:cubicBezTo>
                  <a:cubicBezTo>
                    <a:pt x="3" y="17"/>
                    <a:pt x="3" y="16"/>
                    <a:pt x="2" y="15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2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7" y="2"/>
                    <a:pt x="8" y="1"/>
                    <a:pt x="10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20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3" name="Freeform 70">
              <a:extLst>
                <a:ext uri="{FF2B5EF4-FFF2-40B4-BE49-F238E27FC236}">
                  <a16:creationId xmlns:a16="http://schemas.microsoft.com/office/drawing/2014/main" id="{40CF3793-E792-4DB3-8064-4B43F4706A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3096" y="6489826"/>
              <a:ext cx="27899" cy="31387"/>
            </a:xfrm>
            <a:custGeom>
              <a:avLst/>
              <a:gdLst>
                <a:gd name="T0" fmla="*/ 11 w 11"/>
                <a:gd name="T1" fmla="*/ 6 h 12"/>
                <a:gd name="T2" fmla="*/ 11 w 11"/>
                <a:gd name="T3" fmla="*/ 9 h 12"/>
                <a:gd name="T4" fmla="*/ 10 w 11"/>
                <a:gd name="T5" fmla="*/ 10 h 12"/>
                <a:gd name="T6" fmla="*/ 8 w 11"/>
                <a:gd name="T7" fmla="*/ 12 h 12"/>
                <a:gd name="T8" fmla="*/ 6 w 11"/>
                <a:gd name="T9" fmla="*/ 12 h 12"/>
                <a:gd name="T10" fmla="*/ 3 w 11"/>
                <a:gd name="T11" fmla="*/ 12 h 12"/>
                <a:gd name="T12" fmla="*/ 1 w 11"/>
                <a:gd name="T13" fmla="*/ 10 h 12"/>
                <a:gd name="T14" fmla="*/ 0 w 11"/>
                <a:gd name="T15" fmla="*/ 9 h 12"/>
                <a:gd name="T16" fmla="*/ 0 w 11"/>
                <a:gd name="T17" fmla="*/ 6 h 12"/>
                <a:gd name="T18" fmla="*/ 0 w 11"/>
                <a:gd name="T19" fmla="*/ 4 h 12"/>
                <a:gd name="T20" fmla="*/ 1 w 11"/>
                <a:gd name="T21" fmla="*/ 2 h 12"/>
                <a:gd name="T22" fmla="*/ 3 w 11"/>
                <a:gd name="T23" fmla="*/ 1 h 12"/>
                <a:gd name="T24" fmla="*/ 6 w 11"/>
                <a:gd name="T25" fmla="*/ 0 h 12"/>
                <a:gd name="T26" fmla="*/ 8 w 11"/>
                <a:gd name="T27" fmla="*/ 1 h 12"/>
                <a:gd name="T28" fmla="*/ 10 w 11"/>
                <a:gd name="T29" fmla="*/ 2 h 12"/>
                <a:gd name="T30" fmla="*/ 11 w 11"/>
                <a:gd name="T31" fmla="*/ 4 h 12"/>
                <a:gd name="T32" fmla="*/ 11 w 11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2">
                  <a:moveTo>
                    <a:pt x="11" y="6"/>
                  </a:moveTo>
                  <a:cubicBezTo>
                    <a:pt x="11" y="7"/>
                    <a:pt x="11" y="8"/>
                    <a:pt x="11" y="9"/>
                  </a:cubicBezTo>
                  <a:cubicBezTo>
                    <a:pt x="11" y="9"/>
                    <a:pt x="10" y="10"/>
                    <a:pt x="10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1" y="10"/>
                    <a:pt x="1" y="9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9" y="1"/>
                    <a:pt x="9" y="2"/>
                    <a:pt x="10" y="2"/>
                  </a:cubicBezTo>
                  <a:cubicBezTo>
                    <a:pt x="10" y="3"/>
                    <a:pt x="11" y="3"/>
                    <a:pt x="11" y="4"/>
                  </a:cubicBezTo>
                  <a:cubicBezTo>
                    <a:pt x="11" y="5"/>
                    <a:pt x="11" y="6"/>
                    <a:pt x="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</p:grpSp>
      <p:sp>
        <p:nvSpPr>
          <p:cNvPr id="18" name="Title 1"/>
          <p:cNvSpPr>
            <a:spLocks noGrp="1"/>
          </p:cNvSpPr>
          <p:nvPr userDrawn="1">
            <p:ph type="ctrTitle"/>
          </p:nvPr>
        </p:nvSpPr>
        <p:spPr>
          <a:xfrm>
            <a:off x="944880" y="2158329"/>
            <a:ext cx="4783882" cy="860400"/>
          </a:xfrm>
          <a:prstGeom prst="rect">
            <a:avLst/>
          </a:prstGeom>
        </p:spPr>
        <p:txBody>
          <a:bodyPr/>
          <a:lstStyle>
            <a:lvl1pPr>
              <a:defRPr sz="3000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Subtitle 2"/>
          <p:cNvSpPr>
            <a:spLocks noGrp="1"/>
          </p:cNvSpPr>
          <p:nvPr userDrawn="1">
            <p:ph type="subTitle" idx="1"/>
          </p:nvPr>
        </p:nvSpPr>
        <p:spPr>
          <a:xfrm>
            <a:off x="945072" y="3200329"/>
            <a:ext cx="4808028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4A731D0-020D-4D8E-955D-2354AF0FE452}"/>
              </a:ext>
            </a:extLst>
          </p:cNvPr>
          <p:cNvSpPr/>
          <p:nvPr userDrawn="1"/>
        </p:nvSpPr>
        <p:spPr>
          <a:xfrm>
            <a:off x="489366" y="723658"/>
            <a:ext cx="5680945" cy="3452894"/>
          </a:xfrm>
          <a:custGeom>
            <a:avLst/>
            <a:gdLst>
              <a:gd name="connsiteX0" fmla="*/ 8749 w 5680945"/>
              <a:gd name="connsiteY0" fmla="*/ 1021520 h 3452894"/>
              <a:gd name="connsiteX1" fmla="*/ 8749 w 5680945"/>
              <a:gd name="connsiteY1" fmla="*/ 3164181 h 3452894"/>
              <a:gd name="connsiteX2" fmla="*/ 151414 w 5680945"/>
              <a:gd name="connsiteY2" fmla="*/ 3164181 h 3452894"/>
              <a:gd name="connsiteX3" fmla="*/ 151414 w 5680945"/>
              <a:gd name="connsiteY3" fmla="*/ 1140155 h 3452894"/>
              <a:gd name="connsiteX4" fmla="*/ 5534897 w 5680945"/>
              <a:gd name="connsiteY4" fmla="*/ 179294 h 3452894"/>
              <a:gd name="connsiteX5" fmla="*/ 5534897 w 5680945"/>
              <a:gd name="connsiteY5" fmla="*/ 3306846 h 3452894"/>
              <a:gd name="connsiteX6" fmla="*/ 864624 w 5680945"/>
              <a:gd name="connsiteY6" fmla="*/ 3306846 h 3452894"/>
              <a:gd name="connsiteX7" fmla="*/ 864624 w 5680945"/>
              <a:gd name="connsiteY7" fmla="*/ 3449395 h 3452894"/>
              <a:gd name="connsiteX8" fmla="*/ 5677562 w 5680945"/>
              <a:gd name="connsiteY8" fmla="*/ 3449395 h 3452894"/>
              <a:gd name="connsiteX9" fmla="*/ 5677562 w 5680945"/>
              <a:gd name="connsiteY9" fmla="*/ 8749 h 3452894"/>
              <a:gd name="connsiteX10" fmla="*/ 8749 w 5680945"/>
              <a:gd name="connsiteY10" fmla="*/ 1021520 h 345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80945" h="3452894">
                <a:moveTo>
                  <a:pt x="8749" y="1021520"/>
                </a:moveTo>
                <a:lnTo>
                  <a:pt x="8749" y="3164181"/>
                </a:lnTo>
                <a:lnTo>
                  <a:pt x="151414" y="3164181"/>
                </a:lnTo>
                <a:lnTo>
                  <a:pt x="151414" y="1140155"/>
                </a:lnTo>
                <a:lnTo>
                  <a:pt x="5534897" y="179294"/>
                </a:lnTo>
                <a:lnTo>
                  <a:pt x="5534897" y="3306846"/>
                </a:lnTo>
                <a:lnTo>
                  <a:pt x="864624" y="3306846"/>
                </a:lnTo>
                <a:lnTo>
                  <a:pt x="864624" y="3449395"/>
                </a:lnTo>
                <a:lnTo>
                  <a:pt x="5677562" y="3449395"/>
                </a:lnTo>
                <a:lnTo>
                  <a:pt x="5677562" y="8749"/>
                </a:lnTo>
                <a:lnTo>
                  <a:pt x="8749" y="102152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5324C54-B75E-4AC0-90C2-FA558C7716F7}"/>
              </a:ext>
            </a:extLst>
          </p:cNvPr>
          <p:cNvSpPr/>
          <p:nvPr/>
        </p:nvSpPr>
        <p:spPr>
          <a:xfrm>
            <a:off x="489366" y="4021755"/>
            <a:ext cx="151647" cy="151647"/>
          </a:xfrm>
          <a:custGeom>
            <a:avLst/>
            <a:gdLst>
              <a:gd name="connsiteX0" fmla="*/ 8749 w 151647"/>
              <a:gd name="connsiteY0" fmla="*/ 8749 h 151647"/>
              <a:gd name="connsiteX1" fmla="*/ 151414 w 151647"/>
              <a:gd name="connsiteY1" fmla="*/ 8749 h 151647"/>
              <a:gd name="connsiteX2" fmla="*/ 151414 w 151647"/>
              <a:gd name="connsiteY2" fmla="*/ 151414 h 151647"/>
              <a:gd name="connsiteX3" fmla="*/ 8749 w 151647"/>
              <a:gd name="connsiteY3" fmla="*/ 151414 h 1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7" h="151647">
                <a:moveTo>
                  <a:pt x="8749" y="8749"/>
                </a:moveTo>
                <a:lnTo>
                  <a:pt x="151414" y="8749"/>
                </a:lnTo>
                <a:lnTo>
                  <a:pt x="151414" y="151414"/>
                </a:lnTo>
                <a:lnTo>
                  <a:pt x="8749" y="15141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A95478-C099-485F-AD95-A617656C6C7C}"/>
              </a:ext>
            </a:extLst>
          </p:cNvPr>
          <p:cNvSpPr/>
          <p:nvPr/>
        </p:nvSpPr>
        <p:spPr>
          <a:xfrm>
            <a:off x="774697" y="4021755"/>
            <a:ext cx="151647" cy="151647"/>
          </a:xfrm>
          <a:custGeom>
            <a:avLst/>
            <a:gdLst>
              <a:gd name="connsiteX0" fmla="*/ 8749 w 151647"/>
              <a:gd name="connsiteY0" fmla="*/ 8749 h 151647"/>
              <a:gd name="connsiteX1" fmla="*/ 151414 w 151647"/>
              <a:gd name="connsiteY1" fmla="*/ 8749 h 151647"/>
              <a:gd name="connsiteX2" fmla="*/ 151414 w 151647"/>
              <a:gd name="connsiteY2" fmla="*/ 151414 h 151647"/>
              <a:gd name="connsiteX3" fmla="*/ 8749 w 151647"/>
              <a:gd name="connsiteY3" fmla="*/ 151414 h 1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7" h="151647">
                <a:moveTo>
                  <a:pt x="8749" y="8749"/>
                </a:moveTo>
                <a:lnTo>
                  <a:pt x="151414" y="8749"/>
                </a:lnTo>
                <a:lnTo>
                  <a:pt x="151414" y="151414"/>
                </a:lnTo>
                <a:lnTo>
                  <a:pt x="8749" y="15141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65680A1-86D1-44C2-AA38-0DF5735F1F26}"/>
              </a:ext>
            </a:extLst>
          </p:cNvPr>
          <p:cNvSpPr/>
          <p:nvPr/>
        </p:nvSpPr>
        <p:spPr>
          <a:xfrm>
            <a:off x="1059910" y="4021755"/>
            <a:ext cx="151647" cy="151647"/>
          </a:xfrm>
          <a:custGeom>
            <a:avLst/>
            <a:gdLst>
              <a:gd name="connsiteX0" fmla="*/ 8749 w 151647"/>
              <a:gd name="connsiteY0" fmla="*/ 8749 h 151647"/>
              <a:gd name="connsiteX1" fmla="*/ 151414 w 151647"/>
              <a:gd name="connsiteY1" fmla="*/ 8749 h 151647"/>
              <a:gd name="connsiteX2" fmla="*/ 151414 w 151647"/>
              <a:gd name="connsiteY2" fmla="*/ 151414 h 151647"/>
              <a:gd name="connsiteX3" fmla="*/ 8749 w 151647"/>
              <a:gd name="connsiteY3" fmla="*/ 151414 h 1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7" h="151647">
                <a:moveTo>
                  <a:pt x="8749" y="8749"/>
                </a:moveTo>
                <a:lnTo>
                  <a:pt x="151414" y="8749"/>
                </a:lnTo>
                <a:lnTo>
                  <a:pt x="151414" y="151414"/>
                </a:lnTo>
                <a:lnTo>
                  <a:pt x="8749" y="15141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grpSp>
        <p:nvGrpSpPr>
          <p:cNvPr id="104" name="Group 4">
            <a:extLst>
              <a:ext uri="{FF2B5EF4-FFF2-40B4-BE49-F238E27FC236}">
                <a16:creationId xmlns:a16="http://schemas.microsoft.com/office/drawing/2014/main" id="{89402076-F24D-44C5-B8A7-1127F9C4B9B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64788" y="4960938"/>
            <a:ext cx="1225550" cy="1435100"/>
            <a:chOff x="6529" y="3125"/>
            <a:chExt cx="772" cy="904"/>
          </a:xfrm>
        </p:grpSpPr>
        <p:sp>
          <p:nvSpPr>
            <p:cNvPr id="105" name="Freeform 5">
              <a:extLst>
                <a:ext uri="{FF2B5EF4-FFF2-40B4-BE49-F238E27FC236}">
                  <a16:creationId xmlns:a16="http://schemas.microsoft.com/office/drawing/2014/main" id="{A239DDBF-0740-4B20-9CF3-A05C2A0BF5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6" name="Freeform 6">
              <a:extLst>
                <a:ext uri="{FF2B5EF4-FFF2-40B4-BE49-F238E27FC236}">
                  <a16:creationId xmlns:a16="http://schemas.microsoft.com/office/drawing/2014/main" id="{380EECCA-3396-425E-AB04-F11ABB1B50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0621923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over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6">
            <a:extLst>
              <a:ext uri="{FF2B5EF4-FFF2-40B4-BE49-F238E27FC236}">
                <a16:creationId xmlns:a16="http://schemas.microsoft.com/office/drawing/2014/main" id="{13A7AC18-CF42-4EC5-8D40-441EAE30A06C}"/>
              </a:ext>
            </a:extLst>
          </p:cNvPr>
          <p:cNvSpPr/>
          <p:nvPr userDrawn="1"/>
        </p:nvSpPr>
        <p:spPr>
          <a:xfrm>
            <a:off x="498115" y="795662"/>
            <a:ext cx="4930412" cy="3581484"/>
          </a:xfrm>
          <a:custGeom>
            <a:avLst/>
            <a:gdLst>
              <a:gd name="connsiteX0" fmla="*/ 4238387 w 4257675"/>
              <a:gd name="connsiteY0" fmla="*/ 0 h 3092804"/>
              <a:gd name="connsiteX1" fmla="*/ 4257675 w 4257675"/>
              <a:gd name="connsiteY1" fmla="*/ 0 h 3092804"/>
              <a:gd name="connsiteX2" fmla="*/ 4257675 w 4257675"/>
              <a:gd name="connsiteY2" fmla="*/ 3092804 h 3092804"/>
              <a:gd name="connsiteX3" fmla="*/ 0 w 4257675"/>
              <a:gd name="connsiteY3" fmla="*/ 3092804 h 3092804"/>
              <a:gd name="connsiteX4" fmla="*/ 0 w 4257675"/>
              <a:gd name="connsiteY4" fmla="*/ 747342 h 309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7675" h="3092804">
                <a:moveTo>
                  <a:pt x="4238387" y="0"/>
                </a:moveTo>
                <a:lnTo>
                  <a:pt x="4257675" y="0"/>
                </a:lnTo>
                <a:lnTo>
                  <a:pt x="4257675" y="3092804"/>
                </a:lnTo>
                <a:lnTo>
                  <a:pt x="0" y="3092804"/>
                </a:lnTo>
                <a:lnTo>
                  <a:pt x="0" y="747342"/>
                </a:lnTo>
                <a:close/>
              </a:path>
            </a:pathLst>
          </a:cu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75504" y="1954221"/>
            <a:ext cx="4328932" cy="979702"/>
          </a:xfrm>
        </p:spPr>
        <p:txBody>
          <a:bodyPr/>
          <a:lstStyle>
            <a:lvl1pPr>
              <a:defRPr sz="3000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75504" y="3046158"/>
            <a:ext cx="4328932" cy="1046323"/>
          </a:xfrm>
        </p:spPr>
        <p:txBody>
          <a:bodyPr/>
          <a:lstStyle>
            <a:lvl1pPr marL="0" indent="0" algn="l">
              <a:spcAft>
                <a:spcPts val="1200"/>
              </a:spcAft>
              <a:buNone/>
              <a:defRPr sz="2000">
                <a:solidFill>
                  <a:schemeClr val="bg1"/>
                </a:solidFill>
                <a:latin typeface="EYInterstate" panose="02000503020000020004" pitchFamily="2" charset="0"/>
                <a:cs typeface="Arial" pitchFamily="34" charset="0"/>
              </a:defRPr>
            </a:lvl1pPr>
            <a:lvl2pPr marL="0" indent="0" algn="l">
              <a:buNone/>
              <a:defRPr sz="1600" b="1">
                <a:solidFill>
                  <a:srgbClr val="40404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C8422AE9-8257-41A9-AB41-1F10585C886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64788" y="4960938"/>
            <a:ext cx="1225550" cy="1435100"/>
            <a:chOff x="6529" y="3125"/>
            <a:chExt cx="772" cy="904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19659BD-653C-4300-9060-420AFAE395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4669336-72A1-4233-827A-C41AB4C1CC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500507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6">
            <a:extLst>
              <a:ext uri="{FF2B5EF4-FFF2-40B4-BE49-F238E27FC236}">
                <a16:creationId xmlns:a16="http://schemas.microsoft.com/office/drawing/2014/main" id="{13A7AC18-CF42-4EC5-8D40-441EAE30A06C}"/>
              </a:ext>
            </a:extLst>
          </p:cNvPr>
          <p:cNvSpPr/>
          <p:nvPr userDrawn="1"/>
        </p:nvSpPr>
        <p:spPr>
          <a:xfrm>
            <a:off x="498115" y="795662"/>
            <a:ext cx="4930412" cy="3581484"/>
          </a:xfrm>
          <a:custGeom>
            <a:avLst/>
            <a:gdLst>
              <a:gd name="connsiteX0" fmla="*/ 4238387 w 4257675"/>
              <a:gd name="connsiteY0" fmla="*/ 0 h 3092804"/>
              <a:gd name="connsiteX1" fmla="*/ 4257675 w 4257675"/>
              <a:gd name="connsiteY1" fmla="*/ 0 h 3092804"/>
              <a:gd name="connsiteX2" fmla="*/ 4257675 w 4257675"/>
              <a:gd name="connsiteY2" fmla="*/ 3092804 h 3092804"/>
              <a:gd name="connsiteX3" fmla="*/ 0 w 4257675"/>
              <a:gd name="connsiteY3" fmla="*/ 3092804 h 3092804"/>
              <a:gd name="connsiteX4" fmla="*/ 0 w 4257675"/>
              <a:gd name="connsiteY4" fmla="*/ 747342 h 309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7675" h="3092804">
                <a:moveTo>
                  <a:pt x="4238387" y="0"/>
                </a:moveTo>
                <a:lnTo>
                  <a:pt x="4257675" y="0"/>
                </a:lnTo>
                <a:lnTo>
                  <a:pt x="4257675" y="3092804"/>
                </a:lnTo>
                <a:lnTo>
                  <a:pt x="0" y="3092804"/>
                </a:lnTo>
                <a:lnTo>
                  <a:pt x="0" y="747342"/>
                </a:lnTo>
                <a:close/>
              </a:path>
            </a:pathLst>
          </a:cu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75504" y="1954221"/>
            <a:ext cx="4328932" cy="979702"/>
          </a:xfrm>
        </p:spPr>
        <p:txBody>
          <a:bodyPr/>
          <a:lstStyle>
            <a:lvl1pPr>
              <a:defRPr sz="3000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75504" y="3046158"/>
            <a:ext cx="4328932" cy="1046323"/>
          </a:xfrm>
        </p:spPr>
        <p:txBody>
          <a:bodyPr/>
          <a:lstStyle>
            <a:lvl1pPr marL="0" indent="0" algn="l">
              <a:spcAft>
                <a:spcPts val="1200"/>
              </a:spcAft>
              <a:buNone/>
              <a:defRPr sz="2000">
                <a:solidFill>
                  <a:schemeClr val="bg1"/>
                </a:solidFill>
                <a:latin typeface="EYInterstate" panose="02000503020000020004" pitchFamily="2" charset="0"/>
                <a:cs typeface="Arial" pitchFamily="34" charset="0"/>
              </a:defRPr>
            </a:lvl1pPr>
            <a:lvl2pPr marL="0" indent="0" algn="l">
              <a:buNone/>
              <a:defRPr sz="1600" b="1">
                <a:solidFill>
                  <a:srgbClr val="40404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3BD223-2224-476C-AB5C-300C248C1618}"/>
              </a:ext>
            </a:extLst>
          </p:cNvPr>
          <p:cNvCxnSpPr>
            <a:cxnSpLocks/>
          </p:cNvCxnSpPr>
          <p:nvPr userDrawn="1"/>
        </p:nvCxnSpPr>
        <p:spPr>
          <a:xfrm>
            <a:off x="1333184" y="5709060"/>
            <a:ext cx="8122101" cy="0"/>
          </a:xfrm>
          <a:prstGeom prst="line">
            <a:avLst/>
          </a:prstGeom>
          <a:ln>
            <a:solidFill>
              <a:srgbClr val="8282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1B4C43-E5F8-400E-A971-58A3766B1BF0}"/>
              </a:ext>
            </a:extLst>
          </p:cNvPr>
          <p:cNvSpPr txBox="1"/>
          <p:nvPr userDrawn="1"/>
        </p:nvSpPr>
        <p:spPr>
          <a:xfrm>
            <a:off x="461984" y="5605200"/>
            <a:ext cx="1045073" cy="1975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200" dirty="0">
                <a:solidFill>
                  <a:srgbClr val="828290"/>
                </a:solidFill>
                <a:latin typeface="EYInterstate Light" panose="02000506000000020004" pitchFamily="2" charset="0"/>
              </a:rPr>
              <a:t>Written by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A9465B6B-DFD4-4E0C-9ACE-E88CA22204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3184" y="6019189"/>
            <a:ext cx="3089275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1F2ED22-5637-4AB8-ABD8-3693A6EA5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3184" y="6216807"/>
            <a:ext cx="3089275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  <a:endParaRPr lang="en-GB" dirty="0"/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29A5E1BC-8F6B-43EF-9FF6-8242E7708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1983" y="5914642"/>
            <a:ext cx="576000" cy="576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63F02F42-4916-4588-807F-4BB7367EB0E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64788" y="4960938"/>
            <a:ext cx="1225550" cy="1435100"/>
            <a:chOff x="6529" y="3125"/>
            <a:chExt cx="772" cy="90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BD928C5-1C7D-4599-A7E9-8AB1B188C6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37C281E8-2924-471F-A849-26C37A059B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11004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6">
            <a:extLst>
              <a:ext uri="{FF2B5EF4-FFF2-40B4-BE49-F238E27FC236}">
                <a16:creationId xmlns:a16="http://schemas.microsoft.com/office/drawing/2014/main" id="{13A7AC18-CF42-4EC5-8D40-441EAE30A06C}"/>
              </a:ext>
            </a:extLst>
          </p:cNvPr>
          <p:cNvSpPr/>
          <p:nvPr userDrawn="1"/>
        </p:nvSpPr>
        <p:spPr>
          <a:xfrm>
            <a:off x="498115" y="795662"/>
            <a:ext cx="4930412" cy="3581484"/>
          </a:xfrm>
          <a:custGeom>
            <a:avLst/>
            <a:gdLst>
              <a:gd name="connsiteX0" fmla="*/ 4238387 w 4257675"/>
              <a:gd name="connsiteY0" fmla="*/ 0 h 3092804"/>
              <a:gd name="connsiteX1" fmla="*/ 4257675 w 4257675"/>
              <a:gd name="connsiteY1" fmla="*/ 0 h 3092804"/>
              <a:gd name="connsiteX2" fmla="*/ 4257675 w 4257675"/>
              <a:gd name="connsiteY2" fmla="*/ 3092804 h 3092804"/>
              <a:gd name="connsiteX3" fmla="*/ 0 w 4257675"/>
              <a:gd name="connsiteY3" fmla="*/ 3092804 h 3092804"/>
              <a:gd name="connsiteX4" fmla="*/ 0 w 4257675"/>
              <a:gd name="connsiteY4" fmla="*/ 747342 h 309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7675" h="3092804">
                <a:moveTo>
                  <a:pt x="4238387" y="0"/>
                </a:moveTo>
                <a:lnTo>
                  <a:pt x="4257675" y="0"/>
                </a:lnTo>
                <a:lnTo>
                  <a:pt x="4257675" y="3092804"/>
                </a:lnTo>
                <a:lnTo>
                  <a:pt x="0" y="3092804"/>
                </a:lnTo>
                <a:lnTo>
                  <a:pt x="0" y="747342"/>
                </a:lnTo>
                <a:close/>
              </a:path>
            </a:pathLst>
          </a:cu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75504" y="1954221"/>
            <a:ext cx="4328932" cy="979702"/>
          </a:xfrm>
        </p:spPr>
        <p:txBody>
          <a:bodyPr/>
          <a:lstStyle>
            <a:lvl1pPr>
              <a:defRPr sz="3000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75504" y="3046158"/>
            <a:ext cx="4328932" cy="1046323"/>
          </a:xfrm>
        </p:spPr>
        <p:txBody>
          <a:bodyPr/>
          <a:lstStyle>
            <a:lvl1pPr marL="0" indent="0" algn="l">
              <a:spcAft>
                <a:spcPts val="1200"/>
              </a:spcAft>
              <a:buNone/>
              <a:defRPr sz="2000">
                <a:solidFill>
                  <a:schemeClr val="bg1"/>
                </a:solidFill>
                <a:latin typeface="EYInterstate" panose="02000503020000020004" pitchFamily="2" charset="0"/>
                <a:cs typeface="Arial" pitchFamily="34" charset="0"/>
              </a:defRPr>
            </a:lvl1pPr>
            <a:lvl2pPr marL="0" indent="0" algn="l">
              <a:buNone/>
              <a:defRPr sz="1600" b="1">
                <a:solidFill>
                  <a:srgbClr val="40404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3BD223-2224-476C-AB5C-300C248C1618}"/>
              </a:ext>
            </a:extLst>
          </p:cNvPr>
          <p:cNvCxnSpPr>
            <a:cxnSpLocks/>
          </p:cNvCxnSpPr>
          <p:nvPr userDrawn="1"/>
        </p:nvCxnSpPr>
        <p:spPr>
          <a:xfrm>
            <a:off x="1333184" y="5709060"/>
            <a:ext cx="8122101" cy="0"/>
          </a:xfrm>
          <a:prstGeom prst="line">
            <a:avLst/>
          </a:prstGeom>
          <a:ln>
            <a:solidFill>
              <a:srgbClr val="8282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1B4C43-E5F8-400E-A971-58A3766B1BF0}"/>
              </a:ext>
            </a:extLst>
          </p:cNvPr>
          <p:cNvSpPr txBox="1"/>
          <p:nvPr userDrawn="1"/>
        </p:nvSpPr>
        <p:spPr>
          <a:xfrm>
            <a:off x="461984" y="5605200"/>
            <a:ext cx="1045073" cy="1975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200" dirty="0">
                <a:solidFill>
                  <a:srgbClr val="828290"/>
                </a:solidFill>
                <a:latin typeface="EYInterstate Light" panose="02000506000000020004" pitchFamily="2" charset="0"/>
              </a:rPr>
              <a:t>Written by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A9465B6B-DFD4-4E0C-9ACE-E88CA22204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84" y="6019189"/>
            <a:ext cx="3089275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1F2ED22-5637-4AB8-ABD8-3693A6EA5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984" y="6216807"/>
            <a:ext cx="3089275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  <a:endParaRPr lang="en-GB" dirty="0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5CE71800-5B4B-4F94-8DA1-A2C05D9E875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64788" y="4960938"/>
            <a:ext cx="1225550" cy="1435100"/>
            <a:chOff x="6529" y="3125"/>
            <a:chExt cx="772" cy="904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8FB548F-77B7-4F42-8CF1-C53943386A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40005A69-42DA-4C6D-A41C-62C78DAFEF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52480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roved question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 234">
            <a:extLst>
              <a:ext uri="{FF2B5EF4-FFF2-40B4-BE49-F238E27FC236}">
                <a16:creationId xmlns:a16="http://schemas.microsoft.com/office/drawing/2014/main" id="{5342E118-6F1D-4C46-956E-4CCCBCAA7952}"/>
              </a:ext>
            </a:extLst>
          </p:cNvPr>
          <p:cNvGrpSpPr/>
          <p:nvPr userDrawn="1"/>
        </p:nvGrpSpPr>
        <p:grpSpPr>
          <a:xfrm>
            <a:off x="498115" y="5826612"/>
            <a:ext cx="3878023" cy="570195"/>
            <a:chOff x="498115" y="5951018"/>
            <a:chExt cx="3878023" cy="570195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A22049CA-64AE-409F-988D-A7317F8AD1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8115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9" name="Rectangle 6">
              <a:extLst>
                <a:ext uri="{FF2B5EF4-FFF2-40B4-BE49-F238E27FC236}">
                  <a16:creationId xmlns:a16="http://schemas.microsoft.com/office/drawing/2014/main" id="{E37A0A05-0A78-44A7-8873-0A1A20C871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341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0" name="Rectangle 7">
              <a:extLst>
                <a:ext uri="{FF2B5EF4-FFF2-40B4-BE49-F238E27FC236}">
                  <a16:creationId xmlns:a16="http://schemas.microsoft.com/office/drawing/2014/main" id="{0DEA0CBE-8527-4287-BF98-DA48947875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045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1" name="Freeform 8">
              <a:extLst>
                <a:ext uri="{FF2B5EF4-FFF2-40B4-BE49-F238E27FC236}">
                  <a16:creationId xmlns:a16="http://schemas.microsoft.com/office/drawing/2014/main" id="{444058C6-612A-446E-8F68-0E5CC4CFF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181188"/>
              <a:ext cx="94161" cy="130778"/>
            </a:xfrm>
            <a:custGeom>
              <a:avLst/>
              <a:gdLst>
                <a:gd name="T0" fmla="*/ 32 w 54"/>
                <a:gd name="T1" fmla="*/ 11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1 h 75"/>
                <a:gd name="T8" fmla="*/ 0 w 54"/>
                <a:gd name="T9" fmla="*/ 11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1 h 75"/>
                <a:gd name="T16" fmla="*/ 32 w 54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1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1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2" name="Freeform 9">
              <a:extLst>
                <a:ext uri="{FF2B5EF4-FFF2-40B4-BE49-F238E27FC236}">
                  <a16:creationId xmlns:a16="http://schemas.microsoft.com/office/drawing/2014/main" id="{1011EC31-E0C3-404F-93B3-EFD3DADC11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174213"/>
              <a:ext cx="78468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3" name="Freeform 10">
              <a:extLst>
                <a:ext uri="{FF2B5EF4-FFF2-40B4-BE49-F238E27FC236}">
                  <a16:creationId xmlns:a16="http://schemas.microsoft.com/office/drawing/2014/main" id="{3C9D076B-D88C-4089-8D58-9A31CFCDB0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29DB43AC-B765-4ECB-B483-562473BD4A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174213"/>
              <a:ext cx="83698" cy="139497"/>
            </a:xfrm>
            <a:custGeom>
              <a:avLst/>
              <a:gdLst>
                <a:gd name="T0" fmla="*/ 33 w 33"/>
                <a:gd name="T1" fmla="*/ 35 h 55"/>
                <a:gd name="T2" fmla="*/ 31 w 33"/>
                <a:gd name="T3" fmla="*/ 44 h 55"/>
                <a:gd name="T4" fmla="*/ 28 w 33"/>
                <a:gd name="T5" fmla="*/ 50 h 55"/>
                <a:gd name="T6" fmla="*/ 23 w 33"/>
                <a:gd name="T7" fmla="*/ 53 h 55"/>
                <a:gd name="T8" fmla="*/ 17 w 33"/>
                <a:gd name="T9" fmla="*/ 55 h 55"/>
                <a:gd name="T10" fmla="*/ 12 w 33"/>
                <a:gd name="T11" fmla="*/ 53 h 55"/>
                <a:gd name="T12" fmla="*/ 8 w 33"/>
                <a:gd name="T13" fmla="*/ 50 h 55"/>
                <a:gd name="T14" fmla="*/ 8 w 33"/>
                <a:gd name="T15" fmla="*/ 54 h 55"/>
                <a:gd name="T16" fmla="*/ 0 w 33"/>
                <a:gd name="T17" fmla="*/ 54 h 55"/>
                <a:gd name="T18" fmla="*/ 0 w 33"/>
                <a:gd name="T19" fmla="*/ 4 h 55"/>
                <a:gd name="T20" fmla="*/ 8 w 33"/>
                <a:gd name="T21" fmla="*/ 0 h 55"/>
                <a:gd name="T22" fmla="*/ 8 w 33"/>
                <a:gd name="T23" fmla="*/ 19 h 55"/>
                <a:gd name="T24" fmla="*/ 10 w 33"/>
                <a:gd name="T25" fmla="*/ 17 h 55"/>
                <a:gd name="T26" fmla="*/ 12 w 33"/>
                <a:gd name="T27" fmla="*/ 16 h 55"/>
                <a:gd name="T28" fmla="*/ 14 w 33"/>
                <a:gd name="T29" fmla="*/ 15 h 55"/>
                <a:gd name="T30" fmla="*/ 18 w 33"/>
                <a:gd name="T31" fmla="*/ 15 h 55"/>
                <a:gd name="T32" fmla="*/ 24 w 33"/>
                <a:gd name="T33" fmla="*/ 16 h 55"/>
                <a:gd name="T34" fmla="*/ 28 w 33"/>
                <a:gd name="T35" fmla="*/ 19 h 55"/>
                <a:gd name="T36" fmla="*/ 31 w 33"/>
                <a:gd name="T37" fmla="*/ 26 h 55"/>
                <a:gd name="T38" fmla="*/ 33 w 33"/>
                <a:gd name="T39" fmla="*/ 35 h 55"/>
                <a:gd name="T40" fmla="*/ 25 w 33"/>
                <a:gd name="T41" fmla="*/ 35 h 55"/>
                <a:gd name="T42" fmla="*/ 23 w 33"/>
                <a:gd name="T43" fmla="*/ 25 h 55"/>
                <a:gd name="T44" fmla="*/ 16 w 33"/>
                <a:gd name="T45" fmla="*/ 22 h 55"/>
                <a:gd name="T46" fmla="*/ 14 w 33"/>
                <a:gd name="T47" fmla="*/ 22 h 55"/>
                <a:gd name="T48" fmla="*/ 11 w 33"/>
                <a:gd name="T49" fmla="*/ 23 h 55"/>
                <a:gd name="T50" fmla="*/ 9 w 33"/>
                <a:gd name="T51" fmla="*/ 25 h 55"/>
                <a:gd name="T52" fmla="*/ 8 w 33"/>
                <a:gd name="T53" fmla="*/ 26 h 55"/>
                <a:gd name="T54" fmla="*/ 8 w 33"/>
                <a:gd name="T55" fmla="*/ 43 h 55"/>
                <a:gd name="T56" fmla="*/ 9 w 33"/>
                <a:gd name="T57" fmla="*/ 44 h 55"/>
                <a:gd name="T58" fmla="*/ 11 w 33"/>
                <a:gd name="T59" fmla="*/ 46 h 55"/>
                <a:gd name="T60" fmla="*/ 14 w 33"/>
                <a:gd name="T61" fmla="*/ 47 h 55"/>
                <a:gd name="T62" fmla="*/ 17 w 33"/>
                <a:gd name="T63" fmla="*/ 48 h 55"/>
                <a:gd name="T64" fmla="*/ 23 w 33"/>
                <a:gd name="T65" fmla="*/ 45 h 55"/>
                <a:gd name="T66" fmla="*/ 25 w 33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5">
                  <a:moveTo>
                    <a:pt x="33" y="35"/>
                  </a:moveTo>
                  <a:cubicBezTo>
                    <a:pt x="33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7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6" y="55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8"/>
                    <a:pt x="10" y="17"/>
                  </a:cubicBezTo>
                  <a:cubicBezTo>
                    <a:pt x="11" y="17"/>
                    <a:pt x="11" y="16"/>
                    <a:pt x="12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5"/>
                    <a:pt x="16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30" y="21"/>
                    <a:pt x="31" y="23"/>
                    <a:pt x="31" y="26"/>
                  </a:cubicBezTo>
                  <a:cubicBezTo>
                    <a:pt x="32" y="28"/>
                    <a:pt x="33" y="32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5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1" y="23"/>
                    <a:pt x="10" y="24"/>
                    <a:pt x="9" y="25"/>
                  </a:cubicBezTo>
                  <a:cubicBezTo>
                    <a:pt x="9" y="25"/>
                    <a:pt x="8" y="26"/>
                    <a:pt x="8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9" y="44"/>
                    <a:pt x="9" y="44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6" y="48"/>
                    <a:pt x="17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5" name="Freeform 12">
              <a:extLst>
                <a:ext uri="{FF2B5EF4-FFF2-40B4-BE49-F238E27FC236}">
                  <a16:creationId xmlns:a16="http://schemas.microsoft.com/office/drawing/2014/main" id="{AF1DE1B8-EA4B-4A98-A97D-BA5EEA42B1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6" name="Freeform 13">
              <a:extLst>
                <a:ext uri="{FF2B5EF4-FFF2-40B4-BE49-F238E27FC236}">
                  <a16:creationId xmlns:a16="http://schemas.microsoft.com/office/drawing/2014/main" id="{F8F60B79-7AF5-4C5E-A5EF-126F117D59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1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2" y="54"/>
                    <a:pt x="11" y="54"/>
                  </a:cubicBezTo>
                  <a:cubicBezTo>
                    <a:pt x="10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2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7" name="Freeform 14">
              <a:extLst>
                <a:ext uri="{FF2B5EF4-FFF2-40B4-BE49-F238E27FC236}">
                  <a16:creationId xmlns:a16="http://schemas.microsoft.com/office/drawing/2014/main" id="{0A0438AD-9937-4C25-AB9E-7F8C8CCA23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8" name="Freeform 15">
              <a:extLst>
                <a:ext uri="{FF2B5EF4-FFF2-40B4-BE49-F238E27FC236}">
                  <a16:creationId xmlns:a16="http://schemas.microsoft.com/office/drawing/2014/main" id="{6FDE2726-7032-4BE4-A420-0ECF49A32A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0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2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0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3" y="31"/>
                    <a:pt x="24" y="30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0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9" name="Freeform 16">
              <a:extLst>
                <a:ext uri="{FF2B5EF4-FFF2-40B4-BE49-F238E27FC236}">
                  <a16:creationId xmlns:a16="http://schemas.microsoft.com/office/drawing/2014/main" id="{50C22C21-F8DB-486D-9042-765D68AE3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212575"/>
              <a:ext cx="55799" cy="99391"/>
            </a:xfrm>
            <a:custGeom>
              <a:avLst/>
              <a:gdLst>
                <a:gd name="T0" fmla="*/ 20 w 22"/>
                <a:gd name="T1" fmla="*/ 8 h 39"/>
                <a:gd name="T2" fmla="*/ 18 w 22"/>
                <a:gd name="T3" fmla="*/ 7 h 39"/>
                <a:gd name="T4" fmla="*/ 15 w 22"/>
                <a:gd name="T5" fmla="*/ 7 h 39"/>
                <a:gd name="T6" fmla="*/ 9 w 22"/>
                <a:gd name="T7" fmla="*/ 9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0 h 39"/>
                <a:gd name="T16" fmla="*/ 7 w 22"/>
                <a:gd name="T17" fmla="*/ 0 h 39"/>
                <a:gd name="T18" fmla="*/ 7 w 22"/>
                <a:gd name="T19" fmla="*/ 4 h 39"/>
                <a:gd name="T20" fmla="*/ 9 w 22"/>
                <a:gd name="T21" fmla="*/ 2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0 h 39"/>
                <a:gd name="T30" fmla="*/ 22 w 22"/>
                <a:gd name="T31" fmla="*/ 1 h 39"/>
                <a:gd name="T32" fmla="*/ 20 w 22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2" y="7"/>
                    <a:pt x="10" y="8"/>
                    <a:pt x="9" y="9"/>
                  </a:cubicBezTo>
                  <a:cubicBezTo>
                    <a:pt x="8" y="11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10" y="1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1" y="0"/>
                    <a:pt x="22" y="1"/>
                    <a:pt x="22" y="1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0" name="Freeform 17">
              <a:extLst>
                <a:ext uri="{FF2B5EF4-FFF2-40B4-BE49-F238E27FC236}">
                  <a16:creationId xmlns:a16="http://schemas.microsoft.com/office/drawing/2014/main" id="{7F763F72-BB8F-482C-9FDA-40EDD6EE5F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1" name="Freeform 18">
              <a:extLst>
                <a:ext uri="{FF2B5EF4-FFF2-40B4-BE49-F238E27FC236}">
                  <a16:creationId xmlns:a16="http://schemas.microsoft.com/office/drawing/2014/main" id="{710F466C-6BEC-4970-9707-40D8002740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2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8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9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2" name="Freeform 19">
              <a:extLst>
                <a:ext uri="{FF2B5EF4-FFF2-40B4-BE49-F238E27FC236}">
                  <a16:creationId xmlns:a16="http://schemas.microsoft.com/office/drawing/2014/main" id="{3332407D-F423-41B2-985F-8A4482C61D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3" name="Freeform 20">
              <a:extLst>
                <a:ext uri="{FF2B5EF4-FFF2-40B4-BE49-F238E27FC236}">
                  <a16:creationId xmlns:a16="http://schemas.microsoft.com/office/drawing/2014/main" id="{44E3286F-1188-47B1-8B46-3498795DF2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30922" y="6212575"/>
              <a:ext cx="80211" cy="134265"/>
            </a:xfrm>
            <a:custGeom>
              <a:avLst/>
              <a:gdLst>
                <a:gd name="T0" fmla="*/ 25 w 32"/>
                <a:gd name="T1" fmla="*/ 53 h 53"/>
                <a:gd name="T2" fmla="*/ 25 w 32"/>
                <a:gd name="T3" fmla="*/ 35 h 53"/>
                <a:gd name="T4" fmla="*/ 20 w 32"/>
                <a:gd name="T5" fmla="*/ 38 h 53"/>
                <a:gd name="T6" fmla="*/ 15 w 32"/>
                <a:gd name="T7" fmla="*/ 40 h 53"/>
                <a:gd name="T8" fmla="*/ 9 w 32"/>
                <a:gd name="T9" fmla="*/ 38 h 53"/>
                <a:gd name="T10" fmla="*/ 4 w 32"/>
                <a:gd name="T11" fmla="*/ 35 h 53"/>
                <a:gd name="T12" fmla="*/ 1 w 32"/>
                <a:gd name="T13" fmla="*/ 28 h 53"/>
                <a:gd name="T14" fmla="*/ 0 w 32"/>
                <a:gd name="T15" fmla="*/ 19 h 53"/>
                <a:gd name="T16" fmla="*/ 1 w 32"/>
                <a:gd name="T17" fmla="*/ 10 h 53"/>
                <a:gd name="T18" fmla="*/ 4 w 32"/>
                <a:gd name="T19" fmla="*/ 4 h 53"/>
                <a:gd name="T20" fmla="*/ 9 w 32"/>
                <a:gd name="T21" fmla="*/ 1 h 53"/>
                <a:gd name="T22" fmla="*/ 15 w 32"/>
                <a:gd name="T23" fmla="*/ 0 h 53"/>
                <a:gd name="T24" fmla="*/ 18 w 32"/>
                <a:gd name="T25" fmla="*/ 0 h 53"/>
                <a:gd name="T26" fmla="*/ 20 w 32"/>
                <a:gd name="T27" fmla="*/ 1 h 53"/>
                <a:gd name="T28" fmla="*/ 23 w 32"/>
                <a:gd name="T29" fmla="*/ 2 h 53"/>
                <a:gd name="T30" fmla="*/ 25 w 32"/>
                <a:gd name="T31" fmla="*/ 4 h 53"/>
                <a:gd name="T32" fmla="*/ 25 w 32"/>
                <a:gd name="T33" fmla="*/ 0 h 53"/>
                <a:gd name="T34" fmla="*/ 32 w 32"/>
                <a:gd name="T35" fmla="*/ 0 h 53"/>
                <a:gd name="T36" fmla="*/ 32 w 32"/>
                <a:gd name="T37" fmla="*/ 49 h 53"/>
                <a:gd name="T38" fmla="*/ 25 w 32"/>
                <a:gd name="T39" fmla="*/ 53 h 53"/>
                <a:gd name="T40" fmla="*/ 25 w 32"/>
                <a:gd name="T41" fmla="*/ 12 h 53"/>
                <a:gd name="T42" fmla="*/ 23 w 32"/>
                <a:gd name="T43" fmla="*/ 10 h 53"/>
                <a:gd name="T44" fmla="*/ 21 w 32"/>
                <a:gd name="T45" fmla="*/ 8 h 53"/>
                <a:gd name="T46" fmla="*/ 18 w 32"/>
                <a:gd name="T47" fmla="*/ 7 h 53"/>
                <a:gd name="T48" fmla="*/ 16 w 32"/>
                <a:gd name="T49" fmla="*/ 7 h 53"/>
                <a:gd name="T50" fmla="*/ 9 w 32"/>
                <a:gd name="T51" fmla="*/ 10 h 53"/>
                <a:gd name="T52" fmla="*/ 7 w 32"/>
                <a:gd name="T53" fmla="*/ 19 h 53"/>
                <a:gd name="T54" fmla="*/ 10 w 32"/>
                <a:gd name="T55" fmla="*/ 29 h 53"/>
                <a:gd name="T56" fmla="*/ 16 w 32"/>
                <a:gd name="T57" fmla="*/ 33 h 53"/>
                <a:gd name="T58" fmla="*/ 21 w 32"/>
                <a:gd name="T59" fmla="*/ 31 h 53"/>
                <a:gd name="T60" fmla="*/ 25 w 32"/>
                <a:gd name="T61" fmla="*/ 28 h 53"/>
                <a:gd name="T62" fmla="*/ 25 w 32"/>
                <a:gd name="T63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53">
                  <a:moveTo>
                    <a:pt x="25" y="53"/>
                  </a:moveTo>
                  <a:cubicBezTo>
                    <a:pt x="25" y="35"/>
                    <a:pt x="25" y="35"/>
                    <a:pt x="25" y="35"/>
                  </a:cubicBezTo>
                  <a:cubicBezTo>
                    <a:pt x="23" y="36"/>
                    <a:pt x="22" y="37"/>
                    <a:pt x="20" y="38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3" y="40"/>
                    <a:pt x="11" y="39"/>
                    <a:pt x="9" y="38"/>
                  </a:cubicBezTo>
                  <a:cubicBezTo>
                    <a:pt x="7" y="38"/>
                    <a:pt x="5" y="36"/>
                    <a:pt x="4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0" y="26"/>
                    <a:pt x="0" y="23"/>
                    <a:pt x="0" y="19"/>
                  </a:cubicBezTo>
                  <a:cubicBezTo>
                    <a:pt x="0" y="16"/>
                    <a:pt x="0" y="13"/>
                    <a:pt x="1" y="10"/>
                  </a:cubicBezTo>
                  <a:cubicBezTo>
                    <a:pt x="2" y="8"/>
                    <a:pt x="3" y="6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1"/>
                    <a:pt x="22" y="2"/>
                    <a:pt x="23" y="2"/>
                  </a:cubicBezTo>
                  <a:cubicBezTo>
                    <a:pt x="23" y="3"/>
                    <a:pt x="24" y="3"/>
                    <a:pt x="2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49"/>
                    <a:pt x="32" y="49"/>
                    <a:pt x="32" y="49"/>
                  </a:cubicBezTo>
                  <a:lnTo>
                    <a:pt x="25" y="53"/>
                  </a:lnTo>
                  <a:close/>
                  <a:moveTo>
                    <a:pt x="25" y="12"/>
                  </a:moveTo>
                  <a:cubicBezTo>
                    <a:pt x="24" y="11"/>
                    <a:pt x="24" y="10"/>
                    <a:pt x="23" y="10"/>
                  </a:cubicBezTo>
                  <a:cubicBezTo>
                    <a:pt x="23" y="9"/>
                    <a:pt x="22" y="9"/>
                    <a:pt x="21" y="8"/>
                  </a:cubicBezTo>
                  <a:cubicBezTo>
                    <a:pt x="20" y="8"/>
                    <a:pt x="19" y="7"/>
                    <a:pt x="18" y="7"/>
                  </a:cubicBezTo>
                  <a:cubicBezTo>
                    <a:pt x="18" y="7"/>
                    <a:pt x="17" y="7"/>
                    <a:pt x="16" y="7"/>
                  </a:cubicBezTo>
                  <a:cubicBezTo>
                    <a:pt x="13" y="7"/>
                    <a:pt x="11" y="8"/>
                    <a:pt x="9" y="10"/>
                  </a:cubicBezTo>
                  <a:cubicBezTo>
                    <a:pt x="8" y="12"/>
                    <a:pt x="7" y="15"/>
                    <a:pt x="7" y="19"/>
                  </a:cubicBezTo>
                  <a:cubicBezTo>
                    <a:pt x="7" y="23"/>
                    <a:pt x="8" y="27"/>
                    <a:pt x="10" y="29"/>
                  </a:cubicBezTo>
                  <a:cubicBezTo>
                    <a:pt x="11" y="31"/>
                    <a:pt x="13" y="33"/>
                    <a:pt x="16" y="33"/>
                  </a:cubicBezTo>
                  <a:cubicBezTo>
                    <a:pt x="18" y="33"/>
                    <a:pt x="19" y="32"/>
                    <a:pt x="21" y="31"/>
                  </a:cubicBezTo>
                  <a:cubicBezTo>
                    <a:pt x="22" y="30"/>
                    <a:pt x="24" y="29"/>
                    <a:pt x="25" y="28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4" name="Freeform 21">
              <a:extLst>
                <a:ext uri="{FF2B5EF4-FFF2-40B4-BE49-F238E27FC236}">
                  <a16:creationId xmlns:a16="http://schemas.microsoft.com/office/drawing/2014/main" id="{E7BD9E0B-920A-4409-95E7-40A47107B3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5545" y="6212575"/>
              <a:ext cx="78468" cy="101135"/>
            </a:xfrm>
            <a:custGeom>
              <a:avLst/>
              <a:gdLst>
                <a:gd name="T0" fmla="*/ 24 w 31"/>
                <a:gd name="T1" fmla="*/ 39 h 40"/>
                <a:gd name="T2" fmla="*/ 24 w 31"/>
                <a:gd name="T3" fmla="*/ 35 h 40"/>
                <a:gd name="T4" fmla="*/ 20 w 31"/>
                <a:gd name="T5" fmla="*/ 38 h 40"/>
                <a:gd name="T6" fmla="*/ 14 w 31"/>
                <a:gd name="T7" fmla="*/ 40 h 40"/>
                <a:gd name="T8" fmla="*/ 4 w 31"/>
                <a:gd name="T9" fmla="*/ 35 h 40"/>
                <a:gd name="T10" fmla="*/ 0 w 31"/>
                <a:gd name="T11" fmla="*/ 22 h 40"/>
                <a:gd name="T12" fmla="*/ 0 w 31"/>
                <a:gd name="T13" fmla="*/ 0 h 40"/>
                <a:gd name="T14" fmla="*/ 8 w 31"/>
                <a:gd name="T15" fmla="*/ 0 h 40"/>
                <a:gd name="T16" fmla="*/ 8 w 31"/>
                <a:gd name="T17" fmla="*/ 22 h 40"/>
                <a:gd name="T18" fmla="*/ 10 w 31"/>
                <a:gd name="T19" fmla="*/ 30 h 40"/>
                <a:gd name="T20" fmla="*/ 16 w 31"/>
                <a:gd name="T21" fmla="*/ 33 h 40"/>
                <a:gd name="T22" fmla="*/ 22 w 31"/>
                <a:gd name="T23" fmla="*/ 30 h 40"/>
                <a:gd name="T24" fmla="*/ 24 w 31"/>
                <a:gd name="T25" fmla="*/ 23 h 40"/>
                <a:gd name="T26" fmla="*/ 24 w 31"/>
                <a:gd name="T27" fmla="*/ 0 h 40"/>
                <a:gd name="T28" fmla="*/ 31 w 31"/>
                <a:gd name="T29" fmla="*/ 0 h 40"/>
                <a:gd name="T30" fmla="*/ 31 w 31"/>
                <a:gd name="T31" fmla="*/ 39 h 40"/>
                <a:gd name="T32" fmla="*/ 24 w 31"/>
                <a:gd name="T33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2" y="38"/>
                    <a:pt x="20" y="38"/>
                  </a:cubicBezTo>
                  <a:cubicBezTo>
                    <a:pt x="18" y="39"/>
                    <a:pt x="16" y="40"/>
                    <a:pt x="14" y="40"/>
                  </a:cubicBezTo>
                  <a:cubicBezTo>
                    <a:pt x="10" y="40"/>
                    <a:pt x="6" y="38"/>
                    <a:pt x="4" y="35"/>
                  </a:cubicBezTo>
                  <a:cubicBezTo>
                    <a:pt x="2" y="32"/>
                    <a:pt x="0" y="28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8"/>
                    <a:pt x="10" y="30"/>
                  </a:cubicBezTo>
                  <a:cubicBezTo>
                    <a:pt x="11" y="32"/>
                    <a:pt x="13" y="33"/>
                    <a:pt x="16" y="33"/>
                  </a:cubicBezTo>
                  <a:cubicBezTo>
                    <a:pt x="18" y="33"/>
                    <a:pt x="20" y="32"/>
                    <a:pt x="22" y="30"/>
                  </a:cubicBezTo>
                  <a:cubicBezTo>
                    <a:pt x="23" y="28"/>
                    <a:pt x="24" y="26"/>
                    <a:pt x="24" y="2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4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5" name="Freeform 22">
              <a:extLst>
                <a:ext uri="{FF2B5EF4-FFF2-40B4-BE49-F238E27FC236}">
                  <a16:creationId xmlns:a16="http://schemas.microsoft.com/office/drawing/2014/main" id="{9D2625B8-0A5B-46EF-8302-77353AB0D3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493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1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2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6" name="Freeform 23">
              <a:extLst>
                <a:ext uri="{FF2B5EF4-FFF2-40B4-BE49-F238E27FC236}">
                  <a16:creationId xmlns:a16="http://schemas.microsoft.com/office/drawing/2014/main" id="{DE6C9E0E-C49B-4FBE-97F3-BB6DFAC574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0841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1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4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7 w 29"/>
                <a:gd name="T55" fmla="*/ 24 h 40"/>
                <a:gd name="T56" fmla="*/ 13 w 29"/>
                <a:gd name="T57" fmla="*/ 22 h 40"/>
                <a:gd name="T58" fmla="*/ 8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2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3" y="6"/>
                    <a:pt x="11" y="7"/>
                    <a:pt x="10" y="7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9" y="25"/>
                    <a:pt x="18" y="24"/>
                    <a:pt x="17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8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3" y="15"/>
                    <a:pt x="2" y="14"/>
                  </a:cubicBezTo>
                  <a:cubicBezTo>
                    <a:pt x="2" y="13"/>
                    <a:pt x="2" y="12"/>
                    <a:pt x="2" y="10"/>
                  </a:cubicBezTo>
                  <a:cubicBezTo>
                    <a:pt x="2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7" name="Freeform 24">
              <a:extLst>
                <a:ext uri="{FF2B5EF4-FFF2-40B4-BE49-F238E27FC236}">
                  <a16:creationId xmlns:a16="http://schemas.microsoft.com/office/drawing/2014/main" id="{580801ED-9260-41DB-A0B7-5AF24B3227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802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8" name="Freeform 25">
              <a:extLst>
                <a:ext uri="{FF2B5EF4-FFF2-40B4-BE49-F238E27FC236}">
                  <a16:creationId xmlns:a16="http://schemas.microsoft.com/office/drawing/2014/main" id="{3A9842FB-6E95-4D11-B5B9-58C4CB82C2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94750" y="6175958"/>
              <a:ext cx="24412" cy="136010"/>
            </a:xfrm>
            <a:custGeom>
              <a:avLst/>
              <a:gdLst>
                <a:gd name="T0" fmla="*/ 10 w 10"/>
                <a:gd name="T1" fmla="*/ 5 h 53"/>
                <a:gd name="T2" fmla="*/ 9 w 10"/>
                <a:gd name="T3" fmla="*/ 6 h 53"/>
                <a:gd name="T4" fmla="*/ 8 w 10"/>
                <a:gd name="T5" fmla="*/ 8 h 53"/>
                <a:gd name="T6" fmla="*/ 7 w 10"/>
                <a:gd name="T7" fmla="*/ 9 h 53"/>
                <a:gd name="T8" fmla="*/ 5 w 10"/>
                <a:gd name="T9" fmla="*/ 9 h 53"/>
                <a:gd name="T10" fmla="*/ 3 w 10"/>
                <a:gd name="T11" fmla="*/ 9 h 53"/>
                <a:gd name="T12" fmla="*/ 1 w 10"/>
                <a:gd name="T13" fmla="*/ 8 h 53"/>
                <a:gd name="T14" fmla="*/ 0 w 10"/>
                <a:gd name="T15" fmla="*/ 6 h 53"/>
                <a:gd name="T16" fmla="*/ 0 w 10"/>
                <a:gd name="T17" fmla="*/ 5 h 53"/>
                <a:gd name="T18" fmla="*/ 0 w 10"/>
                <a:gd name="T19" fmla="*/ 3 h 53"/>
                <a:gd name="T20" fmla="*/ 1 w 10"/>
                <a:gd name="T21" fmla="*/ 1 h 53"/>
                <a:gd name="T22" fmla="*/ 3 w 10"/>
                <a:gd name="T23" fmla="*/ 0 h 53"/>
                <a:gd name="T24" fmla="*/ 5 w 10"/>
                <a:gd name="T25" fmla="*/ 0 h 53"/>
                <a:gd name="T26" fmla="*/ 7 w 10"/>
                <a:gd name="T27" fmla="*/ 0 h 53"/>
                <a:gd name="T28" fmla="*/ 8 w 10"/>
                <a:gd name="T29" fmla="*/ 1 h 53"/>
                <a:gd name="T30" fmla="*/ 9 w 10"/>
                <a:gd name="T31" fmla="*/ 3 h 53"/>
                <a:gd name="T32" fmla="*/ 10 w 10"/>
                <a:gd name="T33" fmla="*/ 5 h 53"/>
                <a:gd name="T34" fmla="*/ 1 w 10"/>
                <a:gd name="T35" fmla="*/ 53 h 53"/>
                <a:gd name="T36" fmla="*/ 1 w 10"/>
                <a:gd name="T37" fmla="*/ 14 h 53"/>
                <a:gd name="T38" fmla="*/ 9 w 10"/>
                <a:gd name="T39" fmla="*/ 14 h 53"/>
                <a:gd name="T40" fmla="*/ 9 w 10"/>
                <a:gd name="T41" fmla="*/ 53 h 53"/>
                <a:gd name="T42" fmla="*/ 1 w 10"/>
                <a:gd name="T4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53">
                  <a:moveTo>
                    <a:pt x="10" y="5"/>
                  </a:moveTo>
                  <a:cubicBezTo>
                    <a:pt x="10" y="5"/>
                    <a:pt x="10" y="6"/>
                    <a:pt x="9" y="6"/>
                  </a:cubicBezTo>
                  <a:cubicBezTo>
                    <a:pt x="9" y="7"/>
                    <a:pt x="9" y="8"/>
                    <a:pt x="8" y="8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4" y="9"/>
                    <a:pt x="3" y="9"/>
                  </a:cubicBezTo>
                  <a:cubicBezTo>
                    <a:pt x="2" y="9"/>
                    <a:pt x="2" y="8"/>
                    <a:pt x="1" y="8"/>
                  </a:cubicBezTo>
                  <a:cubicBezTo>
                    <a:pt x="1" y="8"/>
                    <a:pt x="1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0" y="3"/>
                    <a:pt x="10" y="4"/>
                    <a:pt x="10" y="5"/>
                  </a:cubicBezTo>
                  <a:close/>
                  <a:moveTo>
                    <a:pt x="1" y="5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9" name="Freeform 26">
              <a:extLst>
                <a:ext uri="{FF2B5EF4-FFF2-40B4-BE49-F238E27FC236}">
                  <a16:creationId xmlns:a16="http://schemas.microsoft.com/office/drawing/2014/main" id="{076538BB-C266-42BE-916B-458AF9EFB2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36599" y="6212575"/>
              <a:ext cx="87186" cy="101135"/>
            </a:xfrm>
            <a:custGeom>
              <a:avLst/>
              <a:gdLst>
                <a:gd name="T0" fmla="*/ 34 w 34"/>
                <a:gd name="T1" fmla="*/ 19 h 40"/>
                <a:gd name="T2" fmla="*/ 33 w 34"/>
                <a:gd name="T3" fmla="*/ 28 h 40"/>
                <a:gd name="T4" fmla="*/ 29 w 34"/>
                <a:gd name="T5" fmla="*/ 34 h 40"/>
                <a:gd name="T6" fmla="*/ 24 w 34"/>
                <a:gd name="T7" fmla="*/ 38 h 40"/>
                <a:gd name="T8" fmla="*/ 17 w 34"/>
                <a:gd name="T9" fmla="*/ 40 h 40"/>
                <a:gd name="T10" fmla="*/ 10 w 34"/>
                <a:gd name="T11" fmla="*/ 38 h 40"/>
                <a:gd name="T12" fmla="*/ 5 w 34"/>
                <a:gd name="T13" fmla="*/ 34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1 h 40"/>
                <a:gd name="T20" fmla="*/ 5 w 34"/>
                <a:gd name="T21" fmla="*/ 5 h 40"/>
                <a:gd name="T22" fmla="*/ 10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1 h 40"/>
                <a:gd name="T32" fmla="*/ 34 w 34"/>
                <a:gd name="T33" fmla="*/ 19 h 40"/>
                <a:gd name="T34" fmla="*/ 26 w 34"/>
                <a:gd name="T35" fmla="*/ 20 h 40"/>
                <a:gd name="T36" fmla="*/ 26 w 34"/>
                <a:gd name="T37" fmla="*/ 14 h 40"/>
                <a:gd name="T38" fmla="*/ 24 w 34"/>
                <a:gd name="T39" fmla="*/ 10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0 h 40"/>
                <a:gd name="T48" fmla="*/ 8 w 34"/>
                <a:gd name="T49" fmla="*/ 14 h 40"/>
                <a:gd name="T50" fmla="*/ 7 w 34"/>
                <a:gd name="T51" fmla="*/ 19 h 40"/>
                <a:gd name="T52" fmla="*/ 8 w 34"/>
                <a:gd name="T53" fmla="*/ 25 h 40"/>
                <a:gd name="T54" fmla="*/ 10 w 34"/>
                <a:gd name="T55" fmla="*/ 29 h 40"/>
                <a:gd name="T56" fmla="*/ 13 w 34"/>
                <a:gd name="T57" fmla="*/ 32 h 40"/>
                <a:gd name="T58" fmla="*/ 17 w 34"/>
                <a:gd name="T59" fmla="*/ 32 h 40"/>
                <a:gd name="T60" fmla="*/ 21 w 34"/>
                <a:gd name="T61" fmla="*/ 31 h 40"/>
                <a:gd name="T62" fmla="*/ 24 w 34"/>
                <a:gd name="T63" fmla="*/ 29 h 40"/>
                <a:gd name="T64" fmla="*/ 26 w 34"/>
                <a:gd name="T65" fmla="*/ 25 h 40"/>
                <a:gd name="T66" fmla="*/ 26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19"/>
                  </a:moveTo>
                  <a:cubicBezTo>
                    <a:pt x="34" y="23"/>
                    <a:pt x="34" y="25"/>
                    <a:pt x="33" y="28"/>
                  </a:cubicBezTo>
                  <a:cubicBezTo>
                    <a:pt x="32" y="30"/>
                    <a:pt x="31" y="33"/>
                    <a:pt x="29" y="34"/>
                  </a:cubicBezTo>
                  <a:cubicBezTo>
                    <a:pt x="28" y="36"/>
                    <a:pt x="26" y="37"/>
                    <a:pt x="24" y="38"/>
                  </a:cubicBezTo>
                  <a:cubicBezTo>
                    <a:pt x="21" y="39"/>
                    <a:pt x="19" y="40"/>
                    <a:pt x="17" y="40"/>
                  </a:cubicBezTo>
                  <a:cubicBezTo>
                    <a:pt x="14" y="40"/>
                    <a:pt x="12" y="39"/>
                    <a:pt x="10" y="38"/>
                  </a:cubicBezTo>
                  <a:cubicBezTo>
                    <a:pt x="8" y="37"/>
                    <a:pt x="6" y="36"/>
                    <a:pt x="5" y="34"/>
                  </a:cubicBezTo>
                  <a:cubicBezTo>
                    <a:pt x="3" y="32"/>
                    <a:pt x="2" y="30"/>
                    <a:pt x="1" y="28"/>
                  </a:cubicBezTo>
                  <a:cubicBezTo>
                    <a:pt x="0" y="25"/>
                    <a:pt x="0" y="23"/>
                    <a:pt x="0" y="20"/>
                  </a:cubicBezTo>
                  <a:cubicBezTo>
                    <a:pt x="0" y="16"/>
                    <a:pt x="0" y="14"/>
                    <a:pt x="1" y="11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8" y="3"/>
                    <a:pt x="29" y="5"/>
                  </a:cubicBezTo>
                  <a:cubicBezTo>
                    <a:pt x="31" y="7"/>
                    <a:pt x="32" y="9"/>
                    <a:pt x="33" y="11"/>
                  </a:cubicBezTo>
                  <a:cubicBezTo>
                    <a:pt x="34" y="14"/>
                    <a:pt x="34" y="16"/>
                    <a:pt x="34" y="19"/>
                  </a:cubicBezTo>
                  <a:close/>
                  <a:moveTo>
                    <a:pt x="26" y="20"/>
                  </a:moveTo>
                  <a:cubicBezTo>
                    <a:pt x="26" y="18"/>
                    <a:pt x="26" y="16"/>
                    <a:pt x="26" y="14"/>
                  </a:cubicBezTo>
                  <a:cubicBezTo>
                    <a:pt x="25" y="13"/>
                    <a:pt x="25" y="11"/>
                    <a:pt x="24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19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10"/>
                  </a:cubicBezTo>
                  <a:cubicBezTo>
                    <a:pt x="9" y="11"/>
                    <a:pt x="8" y="13"/>
                    <a:pt x="8" y="14"/>
                  </a:cubicBezTo>
                  <a:cubicBezTo>
                    <a:pt x="8" y="16"/>
                    <a:pt x="7" y="17"/>
                    <a:pt x="7" y="19"/>
                  </a:cubicBezTo>
                  <a:cubicBezTo>
                    <a:pt x="7" y="21"/>
                    <a:pt x="8" y="23"/>
                    <a:pt x="8" y="25"/>
                  </a:cubicBezTo>
                  <a:cubicBezTo>
                    <a:pt x="9" y="27"/>
                    <a:pt x="9" y="28"/>
                    <a:pt x="10" y="29"/>
                  </a:cubicBezTo>
                  <a:cubicBezTo>
                    <a:pt x="11" y="30"/>
                    <a:pt x="12" y="31"/>
                    <a:pt x="13" y="32"/>
                  </a:cubicBezTo>
                  <a:cubicBezTo>
                    <a:pt x="14" y="32"/>
                    <a:pt x="16" y="32"/>
                    <a:pt x="17" y="32"/>
                  </a:cubicBezTo>
                  <a:cubicBezTo>
                    <a:pt x="18" y="32"/>
                    <a:pt x="20" y="32"/>
                    <a:pt x="21" y="31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7"/>
                    <a:pt x="25" y="26"/>
                    <a:pt x="26" y="25"/>
                  </a:cubicBezTo>
                  <a:cubicBezTo>
                    <a:pt x="26" y="23"/>
                    <a:pt x="26" y="21"/>
                    <a:pt x="26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0" name="Freeform 27">
              <a:extLst>
                <a:ext uri="{FF2B5EF4-FFF2-40B4-BE49-F238E27FC236}">
                  <a16:creationId xmlns:a16="http://schemas.microsoft.com/office/drawing/2014/main" id="{A7C95C0F-A1E9-46B5-B9DB-284F35C728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4710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1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9 w 31"/>
                <a:gd name="T11" fmla="*/ 9 h 39"/>
                <a:gd name="T12" fmla="*/ 8 w 31"/>
                <a:gd name="T13" fmla="*/ 12 h 39"/>
                <a:gd name="T14" fmla="*/ 7 w 31"/>
                <a:gd name="T15" fmla="*/ 16 h 39"/>
                <a:gd name="T16" fmla="*/ 7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7 w 31"/>
                <a:gd name="T23" fmla="*/ 0 h 39"/>
                <a:gd name="T24" fmla="*/ 7 w 31"/>
                <a:gd name="T25" fmla="*/ 4 h 39"/>
                <a:gd name="T26" fmla="*/ 9 w 31"/>
                <a:gd name="T27" fmla="*/ 2 h 39"/>
                <a:gd name="T28" fmla="*/ 11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7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1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9" y="0"/>
                    <a:pt x="21" y="0"/>
                    <a:pt x="23" y="1"/>
                  </a:cubicBezTo>
                  <a:cubicBezTo>
                    <a:pt x="25" y="1"/>
                    <a:pt x="26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0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1" name="Freeform 28">
              <a:extLst>
                <a:ext uri="{FF2B5EF4-FFF2-40B4-BE49-F238E27FC236}">
                  <a16:creationId xmlns:a16="http://schemas.microsoft.com/office/drawing/2014/main" id="{BEEA6186-B2B9-4E5E-9631-B6332C7FDB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5845" y="6284068"/>
              <a:ext cx="31387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4 w 12"/>
                <a:gd name="T11" fmla="*/ 11 h 12"/>
                <a:gd name="T12" fmla="*/ 2 w 12"/>
                <a:gd name="T13" fmla="*/ 10 h 12"/>
                <a:gd name="T14" fmla="*/ 1 w 12"/>
                <a:gd name="T15" fmla="*/ 8 h 12"/>
                <a:gd name="T16" fmla="*/ 0 w 12"/>
                <a:gd name="T17" fmla="*/ 6 h 12"/>
                <a:gd name="T18" fmla="*/ 1 w 12"/>
                <a:gd name="T19" fmla="*/ 4 h 12"/>
                <a:gd name="T20" fmla="*/ 2 w 12"/>
                <a:gd name="T21" fmla="*/ 2 h 12"/>
                <a:gd name="T22" fmla="*/ 4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4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2" name="Freeform 29">
              <a:extLst>
                <a:ext uri="{FF2B5EF4-FFF2-40B4-BE49-F238E27FC236}">
                  <a16:creationId xmlns:a16="http://schemas.microsoft.com/office/drawing/2014/main" id="{E9B00A5D-BE04-4D7D-B4A2-204E2D0E0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006" y="6181188"/>
              <a:ext cx="97648" cy="130778"/>
            </a:xfrm>
            <a:custGeom>
              <a:avLst/>
              <a:gdLst>
                <a:gd name="T0" fmla="*/ 34 w 56"/>
                <a:gd name="T1" fmla="*/ 11 h 75"/>
                <a:gd name="T2" fmla="*/ 34 w 56"/>
                <a:gd name="T3" fmla="*/ 75 h 75"/>
                <a:gd name="T4" fmla="*/ 22 w 56"/>
                <a:gd name="T5" fmla="*/ 75 h 75"/>
                <a:gd name="T6" fmla="*/ 22 w 56"/>
                <a:gd name="T7" fmla="*/ 11 h 75"/>
                <a:gd name="T8" fmla="*/ 0 w 56"/>
                <a:gd name="T9" fmla="*/ 11 h 75"/>
                <a:gd name="T10" fmla="*/ 0 w 56"/>
                <a:gd name="T11" fmla="*/ 0 h 75"/>
                <a:gd name="T12" fmla="*/ 56 w 56"/>
                <a:gd name="T13" fmla="*/ 0 h 75"/>
                <a:gd name="T14" fmla="*/ 56 w 56"/>
                <a:gd name="T15" fmla="*/ 11 h 75"/>
                <a:gd name="T16" fmla="*/ 34 w 56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75">
                  <a:moveTo>
                    <a:pt x="34" y="11"/>
                  </a:moveTo>
                  <a:lnTo>
                    <a:pt x="34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1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3" name="Freeform 30">
              <a:extLst>
                <a:ext uri="{FF2B5EF4-FFF2-40B4-BE49-F238E27FC236}">
                  <a16:creationId xmlns:a16="http://schemas.microsoft.com/office/drawing/2014/main" id="{72C85502-C007-49A3-A8AB-2BCC8C5394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1603" y="6174213"/>
              <a:ext cx="80211" cy="137753"/>
            </a:xfrm>
            <a:custGeom>
              <a:avLst/>
              <a:gdLst>
                <a:gd name="T0" fmla="*/ 24 w 31"/>
                <a:gd name="T1" fmla="*/ 54 h 54"/>
                <a:gd name="T2" fmla="*/ 24 w 31"/>
                <a:gd name="T3" fmla="*/ 32 h 54"/>
                <a:gd name="T4" fmla="*/ 22 w 31"/>
                <a:gd name="T5" fmla="*/ 24 h 54"/>
                <a:gd name="T6" fmla="*/ 16 w 31"/>
                <a:gd name="T7" fmla="*/ 22 h 54"/>
                <a:gd name="T8" fmla="*/ 13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8 w 31"/>
                <a:gd name="T15" fmla="*/ 31 h 54"/>
                <a:gd name="T16" fmla="*/ 8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8 w 31"/>
                <a:gd name="T23" fmla="*/ 0 h 54"/>
                <a:gd name="T24" fmla="*/ 8 w 31"/>
                <a:gd name="T25" fmla="*/ 19 h 54"/>
                <a:gd name="T26" fmla="*/ 10 w 31"/>
                <a:gd name="T27" fmla="*/ 17 h 54"/>
                <a:gd name="T28" fmla="*/ 12 w 31"/>
                <a:gd name="T29" fmla="*/ 16 h 54"/>
                <a:gd name="T30" fmla="*/ 15 w 31"/>
                <a:gd name="T31" fmla="*/ 15 h 54"/>
                <a:gd name="T32" fmla="*/ 18 w 31"/>
                <a:gd name="T33" fmla="*/ 15 h 54"/>
                <a:gd name="T34" fmla="*/ 24 w 31"/>
                <a:gd name="T35" fmla="*/ 16 h 54"/>
                <a:gd name="T36" fmla="*/ 28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4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4" y="54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24" y="28"/>
                    <a:pt x="23" y="26"/>
                    <a:pt x="22" y="24"/>
                  </a:cubicBezTo>
                  <a:cubicBezTo>
                    <a:pt x="21" y="22"/>
                    <a:pt x="19" y="22"/>
                    <a:pt x="16" y="22"/>
                  </a:cubicBezTo>
                  <a:cubicBezTo>
                    <a:pt x="15" y="22"/>
                    <a:pt x="14" y="22"/>
                    <a:pt x="13" y="22"/>
                  </a:cubicBezTo>
                  <a:cubicBezTo>
                    <a:pt x="12" y="22"/>
                    <a:pt x="11" y="23"/>
                    <a:pt x="10" y="24"/>
                  </a:cubicBezTo>
                  <a:cubicBezTo>
                    <a:pt x="9" y="25"/>
                    <a:pt x="9" y="26"/>
                    <a:pt x="8" y="27"/>
                  </a:cubicBezTo>
                  <a:cubicBezTo>
                    <a:pt x="8" y="28"/>
                    <a:pt x="8" y="30"/>
                    <a:pt x="8" y="31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6" y="15"/>
                    <a:pt x="17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29" y="20"/>
                    <a:pt x="30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4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4" name="Freeform 31">
              <a:extLst>
                <a:ext uri="{FF2B5EF4-FFF2-40B4-BE49-F238E27FC236}">
                  <a16:creationId xmlns:a16="http://schemas.microsoft.com/office/drawing/2014/main" id="{9A42586B-B388-4323-82EB-ED3423EDC5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0996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1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5" name="Freeform 32">
              <a:extLst>
                <a:ext uri="{FF2B5EF4-FFF2-40B4-BE49-F238E27FC236}">
                  <a16:creationId xmlns:a16="http://schemas.microsoft.com/office/drawing/2014/main" id="{558D2F0C-3796-492F-9EBD-4BB822191F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02698" y="6174213"/>
              <a:ext cx="80211" cy="139497"/>
            </a:xfrm>
            <a:custGeom>
              <a:avLst/>
              <a:gdLst>
                <a:gd name="T0" fmla="*/ 32 w 32"/>
                <a:gd name="T1" fmla="*/ 35 h 55"/>
                <a:gd name="T2" fmla="*/ 31 w 32"/>
                <a:gd name="T3" fmla="*/ 44 h 55"/>
                <a:gd name="T4" fmla="*/ 28 w 32"/>
                <a:gd name="T5" fmla="*/ 50 h 55"/>
                <a:gd name="T6" fmla="*/ 23 w 32"/>
                <a:gd name="T7" fmla="*/ 53 h 55"/>
                <a:gd name="T8" fmla="*/ 17 w 32"/>
                <a:gd name="T9" fmla="*/ 55 h 55"/>
                <a:gd name="T10" fmla="*/ 12 w 32"/>
                <a:gd name="T11" fmla="*/ 53 h 55"/>
                <a:gd name="T12" fmla="*/ 7 w 32"/>
                <a:gd name="T13" fmla="*/ 50 h 55"/>
                <a:gd name="T14" fmla="*/ 7 w 32"/>
                <a:gd name="T15" fmla="*/ 54 h 55"/>
                <a:gd name="T16" fmla="*/ 0 w 32"/>
                <a:gd name="T17" fmla="*/ 54 h 55"/>
                <a:gd name="T18" fmla="*/ 0 w 32"/>
                <a:gd name="T19" fmla="*/ 4 h 55"/>
                <a:gd name="T20" fmla="*/ 7 w 32"/>
                <a:gd name="T21" fmla="*/ 0 h 55"/>
                <a:gd name="T22" fmla="*/ 7 w 32"/>
                <a:gd name="T23" fmla="*/ 19 h 55"/>
                <a:gd name="T24" fmla="*/ 10 w 32"/>
                <a:gd name="T25" fmla="*/ 17 h 55"/>
                <a:gd name="T26" fmla="*/ 12 w 32"/>
                <a:gd name="T27" fmla="*/ 16 h 55"/>
                <a:gd name="T28" fmla="*/ 14 w 32"/>
                <a:gd name="T29" fmla="*/ 15 h 55"/>
                <a:gd name="T30" fmla="*/ 17 w 32"/>
                <a:gd name="T31" fmla="*/ 15 h 55"/>
                <a:gd name="T32" fmla="*/ 23 w 32"/>
                <a:gd name="T33" fmla="*/ 16 h 55"/>
                <a:gd name="T34" fmla="*/ 28 w 32"/>
                <a:gd name="T35" fmla="*/ 19 h 55"/>
                <a:gd name="T36" fmla="*/ 31 w 32"/>
                <a:gd name="T37" fmla="*/ 26 h 55"/>
                <a:gd name="T38" fmla="*/ 32 w 32"/>
                <a:gd name="T39" fmla="*/ 35 h 55"/>
                <a:gd name="T40" fmla="*/ 25 w 32"/>
                <a:gd name="T41" fmla="*/ 35 h 55"/>
                <a:gd name="T42" fmla="*/ 23 w 32"/>
                <a:gd name="T43" fmla="*/ 25 h 55"/>
                <a:gd name="T44" fmla="*/ 16 w 32"/>
                <a:gd name="T45" fmla="*/ 22 h 55"/>
                <a:gd name="T46" fmla="*/ 14 w 32"/>
                <a:gd name="T47" fmla="*/ 22 h 55"/>
                <a:gd name="T48" fmla="*/ 11 w 32"/>
                <a:gd name="T49" fmla="*/ 23 h 55"/>
                <a:gd name="T50" fmla="*/ 9 w 32"/>
                <a:gd name="T51" fmla="*/ 25 h 55"/>
                <a:gd name="T52" fmla="*/ 7 w 32"/>
                <a:gd name="T53" fmla="*/ 26 h 55"/>
                <a:gd name="T54" fmla="*/ 7 w 32"/>
                <a:gd name="T55" fmla="*/ 43 h 55"/>
                <a:gd name="T56" fmla="*/ 9 w 32"/>
                <a:gd name="T57" fmla="*/ 44 h 55"/>
                <a:gd name="T58" fmla="*/ 11 w 32"/>
                <a:gd name="T59" fmla="*/ 46 h 55"/>
                <a:gd name="T60" fmla="*/ 14 w 32"/>
                <a:gd name="T61" fmla="*/ 47 h 55"/>
                <a:gd name="T62" fmla="*/ 16 w 32"/>
                <a:gd name="T63" fmla="*/ 48 h 55"/>
                <a:gd name="T64" fmla="*/ 23 w 32"/>
                <a:gd name="T65" fmla="*/ 45 h 55"/>
                <a:gd name="T66" fmla="*/ 25 w 32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" h="55">
                  <a:moveTo>
                    <a:pt x="32" y="35"/>
                  </a:moveTo>
                  <a:cubicBezTo>
                    <a:pt x="32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6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5" y="55"/>
                    <a:pt x="13" y="54"/>
                    <a:pt x="12" y="53"/>
                  </a:cubicBezTo>
                  <a:cubicBezTo>
                    <a:pt x="10" y="52"/>
                    <a:pt x="9" y="51"/>
                    <a:pt x="7" y="50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6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20" y="15"/>
                    <a:pt x="21" y="15"/>
                    <a:pt x="23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29" y="21"/>
                    <a:pt x="30" y="23"/>
                    <a:pt x="31" y="26"/>
                  </a:cubicBezTo>
                  <a:cubicBezTo>
                    <a:pt x="32" y="28"/>
                    <a:pt x="32" y="32"/>
                    <a:pt x="32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0" y="23"/>
                    <a:pt x="10" y="24"/>
                    <a:pt x="9" y="25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8" y="43"/>
                    <a:pt x="8" y="44"/>
                    <a:pt x="9" y="44"/>
                  </a:cubicBezTo>
                  <a:cubicBezTo>
                    <a:pt x="10" y="45"/>
                    <a:pt x="10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5" y="48"/>
                    <a:pt x="16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6" name="Freeform 33">
              <a:extLst>
                <a:ext uri="{FF2B5EF4-FFF2-40B4-BE49-F238E27FC236}">
                  <a16:creationId xmlns:a16="http://schemas.microsoft.com/office/drawing/2014/main" id="{DE4E3633-17EF-414F-A86D-0B6A9F2F0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860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8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8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3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7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7" name="Freeform 34">
              <a:extLst>
                <a:ext uri="{FF2B5EF4-FFF2-40B4-BE49-F238E27FC236}">
                  <a16:creationId xmlns:a16="http://schemas.microsoft.com/office/drawing/2014/main" id="{2572AE39-9386-47FC-B6AF-FBCF804BEB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625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3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8" name="Freeform 35">
              <a:extLst>
                <a:ext uri="{FF2B5EF4-FFF2-40B4-BE49-F238E27FC236}">
                  <a16:creationId xmlns:a16="http://schemas.microsoft.com/office/drawing/2014/main" id="{7096AEC6-B8C0-4212-842F-89677AE7D8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64256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7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6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7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9" name="Freeform 36">
              <a:extLst>
                <a:ext uri="{FF2B5EF4-FFF2-40B4-BE49-F238E27FC236}">
                  <a16:creationId xmlns:a16="http://schemas.microsoft.com/office/drawing/2014/main" id="{406AD873-E434-40CF-BFBD-6D1D1CA7CB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40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0" name="Freeform 37">
              <a:extLst>
                <a:ext uri="{FF2B5EF4-FFF2-40B4-BE49-F238E27FC236}">
                  <a16:creationId xmlns:a16="http://schemas.microsoft.com/office/drawing/2014/main" id="{74857EE2-44CC-4E8F-B1BB-355509B3EF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36884" y="6212575"/>
              <a:ext cx="59286" cy="99391"/>
            </a:xfrm>
            <a:custGeom>
              <a:avLst/>
              <a:gdLst>
                <a:gd name="T0" fmla="*/ 21 w 23"/>
                <a:gd name="T1" fmla="*/ 8 h 39"/>
                <a:gd name="T2" fmla="*/ 19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9" y="7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1" name="Freeform 38">
              <a:extLst>
                <a:ext uri="{FF2B5EF4-FFF2-40B4-BE49-F238E27FC236}">
                  <a16:creationId xmlns:a16="http://schemas.microsoft.com/office/drawing/2014/main" id="{D39EC8B1-952E-4BF5-9735-6A38584161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1969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2" name="Freeform 39">
              <a:extLst>
                <a:ext uri="{FF2B5EF4-FFF2-40B4-BE49-F238E27FC236}">
                  <a16:creationId xmlns:a16="http://schemas.microsoft.com/office/drawing/2014/main" id="{EA37D3DF-3401-44BD-97F4-F423BFC87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30436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3" name="Freeform 40">
              <a:extLst>
                <a:ext uri="{FF2B5EF4-FFF2-40B4-BE49-F238E27FC236}">
                  <a16:creationId xmlns:a16="http://schemas.microsoft.com/office/drawing/2014/main" id="{7DFA4B46-95EA-4D4D-800F-4D2DB7BB66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2808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4" name="Freeform 41">
              <a:extLst>
                <a:ext uri="{FF2B5EF4-FFF2-40B4-BE49-F238E27FC236}">
                  <a16:creationId xmlns:a16="http://schemas.microsoft.com/office/drawing/2014/main" id="{EF5012BA-3255-4BEF-8F4F-9117A6BEF3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72813" y="6212575"/>
              <a:ext cx="81955" cy="101135"/>
            </a:xfrm>
            <a:custGeom>
              <a:avLst/>
              <a:gdLst>
                <a:gd name="T0" fmla="*/ 24 w 32"/>
                <a:gd name="T1" fmla="*/ 39 h 40"/>
                <a:gd name="T2" fmla="*/ 24 w 32"/>
                <a:gd name="T3" fmla="*/ 35 h 40"/>
                <a:gd name="T4" fmla="*/ 22 w 32"/>
                <a:gd name="T5" fmla="*/ 37 h 40"/>
                <a:gd name="T6" fmla="*/ 20 w 32"/>
                <a:gd name="T7" fmla="*/ 38 h 40"/>
                <a:gd name="T8" fmla="*/ 17 w 32"/>
                <a:gd name="T9" fmla="*/ 39 h 40"/>
                <a:gd name="T10" fmla="*/ 14 w 32"/>
                <a:gd name="T11" fmla="*/ 40 h 40"/>
                <a:gd name="T12" fmla="*/ 9 w 32"/>
                <a:gd name="T13" fmla="*/ 39 h 40"/>
                <a:gd name="T14" fmla="*/ 5 w 32"/>
                <a:gd name="T15" fmla="*/ 37 h 40"/>
                <a:gd name="T16" fmla="*/ 2 w 32"/>
                <a:gd name="T17" fmla="*/ 33 h 40"/>
                <a:gd name="T18" fmla="*/ 0 w 32"/>
                <a:gd name="T19" fmla="*/ 27 h 40"/>
                <a:gd name="T20" fmla="*/ 2 w 32"/>
                <a:gd name="T21" fmla="*/ 21 h 40"/>
                <a:gd name="T22" fmla="*/ 5 w 32"/>
                <a:gd name="T23" fmla="*/ 17 h 40"/>
                <a:gd name="T24" fmla="*/ 10 w 32"/>
                <a:gd name="T25" fmla="*/ 15 h 40"/>
                <a:gd name="T26" fmla="*/ 16 w 32"/>
                <a:gd name="T27" fmla="*/ 14 h 40"/>
                <a:gd name="T28" fmla="*/ 21 w 32"/>
                <a:gd name="T29" fmla="*/ 15 h 40"/>
                <a:gd name="T30" fmla="*/ 24 w 32"/>
                <a:gd name="T31" fmla="*/ 16 h 40"/>
                <a:gd name="T32" fmla="*/ 24 w 32"/>
                <a:gd name="T33" fmla="*/ 13 h 40"/>
                <a:gd name="T34" fmla="*/ 22 w 32"/>
                <a:gd name="T35" fmla="*/ 8 h 40"/>
                <a:gd name="T36" fmla="*/ 17 w 32"/>
                <a:gd name="T37" fmla="*/ 6 h 40"/>
                <a:gd name="T38" fmla="*/ 12 w 32"/>
                <a:gd name="T39" fmla="*/ 7 h 40"/>
                <a:gd name="T40" fmla="*/ 7 w 32"/>
                <a:gd name="T41" fmla="*/ 9 h 40"/>
                <a:gd name="T42" fmla="*/ 4 w 32"/>
                <a:gd name="T43" fmla="*/ 3 h 40"/>
                <a:gd name="T44" fmla="*/ 10 w 32"/>
                <a:gd name="T45" fmla="*/ 0 h 40"/>
                <a:gd name="T46" fmla="*/ 17 w 32"/>
                <a:gd name="T47" fmla="*/ 0 h 40"/>
                <a:gd name="T48" fmla="*/ 23 w 32"/>
                <a:gd name="T49" fmla="*/ 0 h 40"/>
                <a:gd name="T50" fmla="*/ 28 w 32"/>
                <a:gd name="T51" fmla="*/ 3 h 40"/>
                <a:gd name="T52" fmla="*/ 31 w 32"/>
                <a:gd name="T53" fmla="*/ 7 h 40"/>
                <a:gd name="T54" fmla="*/ 32 w 32"/>
                <a:gd name="T55" fmla="*/ 12 h 40"/>
                <a:gd name="T56" fmla="*/ 32 w 32"/>
                <a:gd name="T57" fmla="*/ 39 h 40"/>
                <a:gd name="T58" fmla="*/ 24 w 32"/>
                <a:gd name="T59" fmla="*/ 39 h 40"/>
                <a:gd name="T60" fmla="*/ 24 w 32"/>
                <a:gd name="T61" fmla="*/ 22 h 40"/>
                <a:gd name="T62" fmla="*/ 22 w 32"/>
                <a:gd name="T63" fmla="*/ 22 h 40"/>
                <a:gd name="T64" fmla="*/ 21 w 32"/>
                <a:gd name="T65" fmla="*/ 21 h 40"/>
                <a:gd name="T66" fmla="*/ 18 w 32"/>
                <a:gd name="T67" fmla="*/ 21 h 40"/>
                <a:gd name="T68" fmla="*/ 16 w 32"/>
                <a:gd name="T69" fmla="*/ 21 h 40"/>
                <a:gd name="T70" fmla="*/ 10 w 32"/>
                <a:gd name="T71" fmla="*/ 22 h 40"/>
                <a:gd name="T72" fmla="*/ 8 w 32"/>
                <a:gd name="T73" fmla="*/ 26 h 40"/>
                <a:gd name="T74" fmla="*/ 8 w 32"/>
                <a:gd name="T75" fmla="*/ 29 h 40"/>
                <a:gd name="T76" fmla="*/ 10 w 32"/>
                <a:gd name="T77" fmla="*/ 31 h 40"/>
                <a:gd name="T78" fmla="*/ 12 w 32"/>
                <a:gd name="T79" fmla="*/ 32 h 40"/>
                <a:gd name="T80" fmla="*/ 15 w 32"/>
                <a:gd name="T81" fmla="*/ 33 h 40"/>
                <a:gd name="T82" fmla="*/ 18 w 32"/>
                <a:gd name="T83" fmla="*/ 32 h 40"/>
                <a:gd name="T84" fmla="*/ 21 w 32"/>
                <a:gd name="T85" fmla="*/ 31 h 40"/>
                <a:gd name="T86" fmla="*/ 23 w 32"/>
                <a:gd name="T87" fmla="*/ 30 h 40"/>
                <a:gd name="T88" fmla="*/ 24 w 32"/>
                <a:gd name="T89" fmla="*/ 28 h 40"/>
                <a:gd name="T90" fmla="*/ 24 w 32"/>
                <a:gd name="T91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3" y="37"/>
                    <a:pt x="22" y="37"/>
                  </a:cubicBezTo>
                  <a:cubicBezTo>
                    <a:pt x="21" y="37"/>
                    <a:pt x="21" y="38"/>
                    <a:pt x="20" y="38"/>
                  </a:cubicBezTo>
                  <a:cubicBezTo>
                    <a:pt x="19" y="39"/>
                    <a:pt x="18" y="39"/>
                    <a:pt x="17" y="39"/>
                  </a:cubicBezTo>
                  <a:cubicBezTo>
                    <a:pt x="16" y="39"/>
                    <a:pt x="15" y="40"/>
                    <a:pt x="14" y="40"/>
                  </a:cubicBezTo>
                  <a:cubicBezTo>
                    <a:pt x="12" y="40"/>
                    <a:pt x="11" y="39"/>
                    <a:pt x="9" y="39"/>
                  </a:cubicBezTo>
                  <a:cubicBezTo>
                    <a:pt x="7" y="38"/>
                    <a:pt x="6" y="38"/>
                    <a:pt x="5" y="37"/>
                  </a:cubicBezTo>
                  <a:cubicBezTo>
                    <a:pt x="3" y="36"/>
                    <a:pt x="2" y="34"/>
                    <a:pt x="2" y="33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4"/>
                    <a:pt x="1" y="23"/>
                    <a:pt x="2" y="21"/>
                  </a:cubicBezTo>
                  <a:cubicBezTo>
                    <a:pt x="2" y="20"/>
                    <a:pt x="3" y="18"/>
                    <a:pt x="5" y="17"/>
                  </a:cubicBezTo>
                  <a:cubicBezTo>
                    <a:pt x="6" y="16"/>
                    <a:pt x="8" y="15"/>
                    <a:pt x="10" y="15"/>
                  </a:cubicBezTo>
                  <a:cubicBezTo>
                    <a:pt x="12" y="14"/>
                    <a:pt x="14" y="14"/>
                    <a:pt x="16" y="14"/>
                  </a:cubicBezTo>
                  <a:cubicBezTo>
                    <a:pt x="18" y="14"/>
                    <a:pt x="19" y="14"/>
                    <a:pt x="21" y="15"/>
                  </a:cubicBezTo>
                  <a:cubicBezTo>
                    <a:pt x="22" y="15"/>
                    <a:pt x="23" y="15"/>
                    <a:pt x="24" y="16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4" y="9"/>
                    <a:pt x="22" y="8"/>
                  </a:cubicBezTo>
                  <a:cubicBezTo>
                    <a:pt x="21" y="7"/>
                    <a:pt x="19" y="6"/>
                    <a:pt x="17" y="6"/>
                  </a:cubicBezTo>
                  <a:cubicBezTo>
                    <a:pt x="15" y="6"/>
                    <a:pt x="13" y="6"/>
                    <a:pt x="12" y="7"/>
                  </a:cubicBezTo>
                  <a:cubicBezTo>
                    <a:pt x="10" y="7"/>
                    <a:pt x="9" y="8"/>
                    <a:pt x="7" y="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2"/>
                    <a:pt x="8" y="1"/>
                    <a:pt x="10" y="0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19" y="0"/>
                    <a:pt x="21" y="0"/>
                    <a:pt x="23" y="0"/>
                  </a:cubicBezTo>
                  <a:cubicBezTo>
                    <a:pt x="25" y="1"/>
                    <a:pt x="26" y="2"/>
                    <a:pt x="28" y="3"/>
                  </a:cubicBezTo>
                  <a:cubicBezTo>
                    <a:pt x="29" y="4"/>
                    <a:pt x="30" y="5"/>
                    <a:pt x="31" y="7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24" y="39"/>
                  </a:lnTo>
                  <a:close/>
                  <a:moveTo>
                    <a:pt x="24" y="22"/>
                  </a:moveTo>
                  <a:cubicBezTo>
                    <a:pt x="24" y="22"/>
                    <a:pt x="23" y="22"/>
                    <a:pt x="22" y="22"/>
                  </a:cubicBezTo>
                  <a:cubicBezTo>
                    <a:pt x="22" y="21"/>
                    <a:pt x="21" y="21"/>
                    <a:pt x="21" y="21"/>
                  </a:cubicBezTo>
                  <a:cubicBezTo>
                    <a:pt x="20" y="21"/>
                    <a:pt x="19" y="21"/>
                    <a:pt x="18" y="21"/>
                  </a:cubicBezTo>
                  <a:cubicBezTo>
                    <a:pt x="17" y="21"/>
                    <a:pt x="17" y="21"/>
                    <a:pt x="16" y="21"/>
                  </a:cubicBezTo>
                  <a:cubicBezTo>
                    <a:pt x="13" y="21"/>
                    <a:pt x="11" y="21"/>
                    <a:pt x="10" y="22"/>
                  </a:cubicBezTo>
                  <a:cubicBezTo>
                    <a:pt x="8" y="23"/>
                    <a:pt x="8" y="25"/>
                    <a:pt x="8" y="26"/>
                  </a:cubicBezTo>
                  <a:cubicBezTo>
                    <a:pt x="8" y="28"/>
                    <a:pt x="8" y="29"/>
                    <a:pt x="8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6" y="33"/>
                    <a:pt x="17" y="33"/>
                    <a:pt x="18" y="32"/>
                  </a:cubicBezTo>
                  <a:cubicBezTo>
                    <a:pt x="19" y="32"/>
                    <a:pt x="20" y="32"/>
                    <a:pt x="21" y="31"/>
                  </a:cubicBezTo>
                  <a:cubicBezTo>
                    <a:pt x="21" y="31"/>
                    <a:pt x="22" y="30"/>
                    <a:pt x="23" y="30"/>
                  </a:cubicBezTo>
                  <a:cubicBezTo>
                    <a:pt x="23" y="29"/>
                    <a:pt x="24" y="28"/>
                    <a:pt x="24" y="28"/>
                  </a:cubicBezTo>
                  <a:lnTo>
                    <a:pt x="2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5" name="Freeform 42">
              <a:extLst>
                <a:ext uri="{FF2B5EF4-FFF2-40B4-BE49-F238E27FC236}">
                  <a16:creationId xmlns:a16="http://schemas.microsoft.com/office/drawing/2014/main" id="{223989A0-E246-4806-AF7E-9D6C2B1DD4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7436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2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10 w 31"/>
                <a:gd name="T11" fmla="*/ 9 h 39"/>
                <a:gd name="T12" fmla="*/ 8 w 31"/>
                <a:gd name="T13" fmla="*/ 12 h 39"/>
                <a:gd name="T14" fmla="*/ 8 w 31"/>
                <a:gd name="T15" fmla="*/ 16 h 39"/>
                <a:gd name="T16" fmla="*/ 8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8 w 31"/>
                <a:gd name="T23" fmla="*/ 0 h 39"/>
                <a:gd name="T24" fmla="*/ 8 w 31"/>
                <a:gd name="T25" fmla="*/ 4 h 39"/>
                <a:gd name="T26" fmla="*/ 9 w 31"/>
                <a:gd name="T27" fmla="*/ 2 h 39"/>
                <a:gd name="T28" fmla="*/ 12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8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2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2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1"/>
                    <a:pt x="26" y="2"/>
                    <a:pt x="28" y="4"/>
                  </a:cubicBezTo>
                  <a:cubicBezTo>
                    <a:pt x="29" y="5"/>
                    <a:pt x="29" y="7"/>
                    <a:pt x="30" y="9"/>
                  </a:cubicBezTo>
                  <a:cubicBezTo>
                    <a:pt x="31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6" name="Freeform 43">
              <a:extLst>
                <a:ext uri="{FF2B5EF4-FFF2-40B4-BE49-F238E27FC236}">
                  <a16:creationId xmlns:a16="http://schemas.microsoft.com/office/drawing/2014/main" id="{5FED967A-F1ED-4489-A689-A9A49A278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5084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0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3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6 w 29"/>
                <a:gd name="T55" fmla="*/ 24 h 40"/>
                <a:gd name="T56" fmla="*/ 13 w 29"/>
                <a:gd name="T57" fmla="*/ 22 h 40"/>
                <a:gd name="T58" fmla="*/ 7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1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1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8" y="25"/>
                    <a:pt x="18" y="24"/>
                    <a:pt x="16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7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13"/>
                    <a:pt x="1" y="12"/>
                    <a:pt x="1" y="10"/>
                  </a:cubicBezTo>
                  <a:cubicBezTo>
                    <a:pt x="1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7" name="Freeform 44">
              <a:extLst>
                <a:ext uri="{FF2B5EF4-FFF2-40B4-BE49-F238E27FC236}">
                  <a16:creationId xmlns:a16="http://schemas.microsoft.com/office/drawing/2014/main" id="{DA362954-FE74-40B7-AB98-CC8AC60FFC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782" y="6212575"/>
              <a:ext cx="122060" cy="99391"/>
            </a:xfrm>
            <a:custGeom>
              <a:avLst/>
              <a:gdLst>
                <a:gd name="T0" fmla="*/ 55 w 70"/>
                <a:gd name="T1" fmla="*/ 57 h 57"/>
                <a:gd name="T2" fmla="*/ 45 w 70"/>
                <a:gd name="T3" fmla="*/ 57 h 57"/>
                <a:gd name="T4" fmla="*/ 35 w 70"/>
                <a:gd name="T5" fmla="*/ 17 h 57"/>
                <a:gd name="T6" fmla="*/ 25 w 70"/>
                <a:gd name="T7" fmla="*/ 57 h 57"/>
                <a:gd name="T8" fmla="*/ 14 w 70"/>
                <a:gd name="T9" fmla="*/ 57 h 57"/>
                <a:gd name="T10" fmla="*/ 0 w 70"/>
                <a:gd name="T11" fmla="*/ 0 h 57"/>
                <a:gd name="T12" fmla="*/ 10 w 70"/>
                <a:gd name="T13" fmla="*/ 0 h 57"/>
                <a:gd name="T14" fmla="*/ 20 w 70"/>
                <a:gd name="T15" fmla="*/ 39 h 57"/>
                <a:gd name="T16" fmla="*/ 30 w 70"/>
                <a:gd name="T17" fmla="*/ 0 h 57"/>
                <a:gd name="T18" fmla="*/ 39 w 70"/>
                <a:gd name="T19" fmla="*/ 0 h 57"/>
                <a:gd name="T20" fmla="*/ 49 w 70"/>
                <a:gd name="T21" fmla="*/ 39 h 57"/>
                <a:gd name="T22" fmla="*/ 60 w 70"/>
                <a:gd name="T23" fmla="*/ 0 h 57"/>
                <a:gd name="T24" fmla="*/ 70 w 70"/>
                <a:gd name="T25" fmla="*/ 0 h 57"/>
                <a:gd name="T26" fmla="*/ 55 w 70"/>
                <a:gd name="T2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55" y="57"/>
                  </a:moveTo>
                  <a:lnTo>
                    <a:pt x="45" y="57"/>
                  </a:lnTo>
                  <a:lnTo>
                    <a:pt x="35" y="17"/>
                  </a:lnTo>
                  <a:lnTo>
                    <a:pt x="25" y="57"/>
                  </a:lnTo>
                  <a:lnTo>
                    <a:pt x="14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39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9" y="39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8" name="Freeform 45">
              <a:extLst>
                <a:ext uri="{FF2B5EF4-FFF2-40B4-BE49-F238E27FC236}">
                  <a16:creationId xmlns:a16="http://schemas.microsoft.com/office/drawing/2014/main" id="{C1C7EF3F-CB28-4C69-901C-8F9F09C5B5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913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9" name="Freeform 46">
              <a:extLst>
                <a:ext uri="{FF2B5EF4-FFF2-40B4-BE49-F238E27FC236}">
                  <a16:creationId xmlns:a16="http://schemas.microsoft.com/office/drawing/2014/main" id="{80D5AA14-D31C-42E8-B89F-2FCABF2040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5927" y="6212575"/>
              <a:ext cx="57543" cy="99391"/>
            </a:xfrm>
            <a:custGeom>
              <a:avLst/>
              <a:gdLst>
                <a:gd name="T0" fmla="*/ 21 w 23"/>
                <a:gd name="T1" fmla="*/ 8 h 39"/>
                <a:gd name="T2" fmla="*/ 18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6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0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0" name="Freeform 47">
              <a:extLst>
                <a:ext uri="{FF2B5EF4-FFF2-40B4-BE49-F238E27FC236}">
                  <a16:creationId xmlns:a16="http://schemas.microsoft.com/office/drawing/2014/main" id="{3894EB82-A456-47F8-BB06-FE894AF4B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6494" y="6284068"/>
              <a:ext cx="29644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3 w 12"/>
                <a:gd name="T11" fmla="*/ 11 h 12"/>
                <a:gd name="T12" fmla="*/ 2 w 12"/>
                <a:gd name="T13" fmla="*/ 10 h 12"/>
                <a:gd name="T14" fmla="*/ 0 w 12"/>
                <a:gd name="T15" fmla="*/ 8 h 12"/>
                <a:gd name="T16" fmla="*/ 0 w 12"/>
                <a:gd name="T17" fmla="*/ 6 h 12"/>
                <a:gd name="T18" fmla="*/ 0 w 12"/>
                <a:gd name="T19" fmla="*/ 4 h 12"/>
                <a:gd name="T20" fmla="*/ 2 w 12"/>
                <a:gd name="T21" fmla="*/ 2 h 12"/>
                <a:gd name="T22" fmla="*/ 3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3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1" name="Freeform 48">
              <a:extLst>
                <a:ext uri="{FF2B5EF4-FFF2-40B4-BE49-F238E27FC236}">
                  <a16:creationId xmlns:a16="http://schemas.microsoft.com/office/drawing/2014/main" id="{A88F5C3F-FAE1-4A50-86D3-E9A1CAA89A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388691"/>
              <a:ext cx="94161" cy="130778"/>
            </a:xfrm>
            <a:custGeom>
              <a:avLst/>
              <a:gdLst>
                <a:gd name="T0" fmla="*/ 32 w 54"/>
                <a:gd name="T1" fmla="*/ 12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2 h 75"/>
                <a:gd name="T8" fmla="*/ 0 w 54"/>
                <a:gd name="T9" fmla="*/ 12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2 h 75"/>
                <a:gd name="T16" fmla="*/ 32 w 54"/>
                <a:gd name="T1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2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2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2" name="Freeform 49">
              <a:extLst>
                <a:ext uri="{FF2B5EF4-FFF2-40B4-BE49-F238E27FC236}">
                  <a16:creationId xmlns:a16="http://schemas.microsoft.com/office/drawing/2014/main" id="{1EFCBDA7-FA42-4391-9872-95EB6DDEA6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383459"/>
              <a:ext cx="78468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9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1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7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7"/>
                    <a:pt x="9" y="17"/>
                  </a:cubicBezTo>
                  <a:cubicBezTo>
                    <a:pt x="10" y="16"/>
                    <a:pt x="10" y="16"/>
                    <a:pt x="11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3" name="Freeform 50">
              <a:extLst>
                <a:ext uri="{FF2B5EF4-FFF2-40B4-BE49-F238E27FC236}">
                  <a16:creationId xmlns:a16="http://schemas.microsoft.com/office/drawing/2014/main" id="{721D8C30-DB23-4A0B-8A74-BC46708647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418333"/>
              <a:ext cx="85443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7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3 w 33"/>
                <a:gd name="T73" fmla="*/ 8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9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2" y="32"/>
                    <a:pt x="23" y="32"/>
                    <a:pt x="23" y="32"/>
                  </a:cubicBezTo>
                  <a:cubicBezTo>
                    <a:pt x="24" y="31"/>
                    <a:pt x="25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1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5" y="13"/>
                  </a:cubicBezTo>
                  <a:cubicBezTo>
                    <a:pt x="24" y="12"/>
                    <a:pt x="24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4" name="Freeform 51">
              <a:extLst>
                <a:ext uri="{FF2B5EF4-FFF2-40B4-BE49-F238E27FC236}">
                  <a16:creationId xmlns:a16="http://schemas.microsoft.com/office/drawing/2014/main" id="{01AD00CA-8BC7-4B62-AC64-03851855A7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383459"/>
              <a:ext cx="83698" cy="137753"/>
            </a:xfrm>
            <a:custGeom>
              <a:avLst/>
              <a:gdLst>
                <a:gd name="T0" fmla="*/ 33 w 33"/>
                <a:gd name="T1" fmla="*/ 35 h 54"/>
                <a:gd name="T2" fmla="*/ 31 w 33"/>
                <a:gd name="T3" fmla="*/ 43 h 54"/>
                <a:gd name="T4" fmla="*/ 28 w 33"/>
                <a:gd name="T5" fmla="*/ 49 h 54"/>
                <a:gd name="T6" fmla="*/ 23 w 33"/>
                <a:gd name="T7" fmla="*/ 53 h 54"/>
                <a:gd name="T8" fmla="*/ 17 w 33"/>
                <a:gd name="T9" fmla="*/ 54 h 54"/>
                <a:gd name="T10" fmla="*/ 12 w 33"/>
                <a:gd name="T11" fmla="*/ 53 h 54"/>
                <a:gd name="T12" fmla="*/ 8 w 33"/>
                <a:gd name="T13" fmla="*/ 50 h 54"/>
                <a:gd name="T14" fmla="*/ 8 w 33"/>
                <a:gd name="T15" fmla="*/ 53 h 54"/>
                <a:gd name="T16" fmla="*/ 0 w 33"/>
                <a:gd name="T17" fmla="*/ 53 h 54"/>
                <a:gd name="T18" fmla="*/ 0 w 33"/>
                <a:gd name="T19" fmla="*/ 4 h 54"/>
                <a:gd name="T20" fmla="*/ 8 w 33"/>
                <a:gd name="T21" fmla="*/ 0 h 54"/>
                <a:gd name="T22" fmla="*/ 8 w 33"/>
                <a:gd name="T23" fmla="*/ 19 h 54"/>
                <a:gd name="T24" fmla="*/ 10 w 33"/>
                <a:gd name="T25" fmla="*/ 17 h 54"/>
                <a:gd name="T26" fmla="*/ 12 w 33"/>
                <a:gd name="T27" fmla="*/ 16 h 54"/>
                <a:gd name="T28" fmla="*/ 14 w 33"/>
                <a:gd name="T29" fmla="*/ 14 h 54"/>
                <a:gd name="T30" fmla="*/ 18 w 33"/>
                <a:gd name="T31" fmla="*/ 14 h 54"/>
                <a:gd name="T32" fmla="*/ 24 w 33"/>
                <a:gd name="T33" fmla="*/ 15 h 54"/>
                <a:gd name="T34" fmla="*/ 28 w 33"/>
                <a:gd name="T35" fmla="*/ 19 h 54"/>
                <a:gd name="T36" fmla="*/ 31 w 33"/>
                <a:gd name="T37" fmla="*/ 25 h 54"/>
                <a:gd name="T38" fmla="*/ 33 w 33"/>
                <a:gd name="T39" fmla="*/ 35 h 54"/>
                <a:gd name="T40" fmla="*/ 25 w 33"/>
                <a:gd name="T41" fmla="*/ 35 h 54"/>
                <a:gd name="T42" fmla="*/ 23 w 33"/>
                <a:gd name="T43" fmla="*/ 24 h 54"/>
                <a:gd name="T44" fmla="*/ 16 w 33"/>
                <a:gd name="T45" fmla="*/ 21 h 54"/>
                <a:gd name="T46" fmla="*/ 14 w 33"/>
                <a:gd name="T47" fmla="*/ 21 h 54"/>
                <a:gd name="T48" fmla="*/ 11 w 33"/>
                <a:gd name="T49" fmla="*/ 23 h 54"/>
                <a:gd name="T50" fmla="*/ 9 w 33"/>
                <a:gd name="T51" fmla="*/ 24 h 54"/>
                <a:gd name="T52" fmla="*/ 8 w 33"/>
                <a:gd name="T53" fmla="*/ 26 h 54"/>
                <a:gd name="T54" fmla="*/ 8 w 33"/>
                <a:gd name="T55" fmla="*/ 42 h 54"/>
                <a:gd name="T56" fmla="*/ 9 w 33"/>
                <a:gd name="T57" fmla="*/ 44 h 54"/>
                <a:gd name="T58" fmla="*/ 11 w 33"/>
                <a:gd name="T59" fmla="*/ 45 h 54"/>
                <a:gd name="T60" fmla="*/ 14 w 33"/>
                <a:gd name="T61" fmla="*/ 47 h 54"/>
                <a:gd name="T62" fmla="*/ 17 w 33"/>
                <a:gd name="T63" fmla="*/ 47 h 54"/>
                <a:gd name="T64" fmla="*/ 23 w 33"/>
                <a:gd name="T65" fmla="*/ 44 h 54"/>
                <a:gd name="T66" fmla="*/ 25 w 33"/>
                <a:gd name="T6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4">
                  <a:moveTo>
                    <a:pt x="33" y="35"/>
                  </a:moveTo>
                  <a:cubicBezTo>
                    <a:pt x="33" y="38"/>
                    <a:pt x="32" y="41"/>
                    <a:pt x="31" y="43"/>
                  </a:cubicBezTo>
                  <a:cubicBezTo>
                    <a:pt x="30" y="46"/>
                    <a:pt x="29" y="48"/>
                    <a:pt x="28" y="49"/>
                  </a:cubicBezTo>
                  <a:cubicBezTo>
                    <a:pt x="27" y="51"/>
                    <a:pt x="25" y="52"/>
                    <a:pt x="23" y="53"/>
                  </a:cubicBezTo>
                  <a:cubicBezTo>
                    <a:pt x="21" y="54"/>
                    <a:pt x="19" y="54"/>
                    <a:pt x="17" y="54"/>
                  </a:cubicBezTo>
                  <a:cubicBezTo>
                    <a:pt x="16" y="54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7"/>
                    <a:pt x="10" y="17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3" y="15"/>
                    <a:pt x="13" y="15"/>
                    <a:pt x="14" y="14"/>
                  </a:cubicBezTo>
                  <a:cubicBezTo>
                    <a:pt x="15" y="14"/>
                    <a:pt x="16" y="14"/>
                    <a:pt x="18" y="14"/>
                  </a:cubicBezTo>
                  <a:cubicBezTo>
                    <a:pt x="20" y="14"/>
                    <a:pt x="22" y="14"/>
                    <a:pt x="24" y="15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30" y="21"/>
                    <a:pt x="31" y="23"/>
                    <a:pt x="31" y="25"/>
                  </a:cubicBezTo>
                  <a:cubicBezTo>
                    <a:pt x="32" y="28"/>
                    <a:pt x="33" y="31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0"/>
                    <a:pt x="24" y="27"/>
                    <a:pt x="23" y="24"/>
                  </a:cubicBezTo>
                  <a:cubicBezTo>
                    <a:pt x="21" y="22"/>
                    <a:pt x="19" y="21"/>
                    <a:pt x="16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3" y="22"/>
                    <a:pt x="12" y="22"/>
                    <a:pt x="11" y="23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9" y="25"/>
                    <a:pt x="8" y="25"/>
                    <a:pt x="8" y="26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3"/>
                    <a:pt x="9" y="44"/>
                  </a:cubicBezTo>
                  <a:cubicBezTo>
                    <a:pt x="10" y="44"/>
                    <a:pt x="11" y="45"/>
                    <a:pt x="11" y="45"/>
                  </a:cubicBezTo>
                  <a:cubicBezTo>
                    <a:pt x="12" y="46"/>
                    <a:pt x="13" y="46"/>
                    <a:pt x="14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9" y="47"/>
                    <a:pt x="21" y="46"/>
                    <a:pt x="23" y="44"/>
                  </a:cubicBezTo>
                  <a:cubicBezTo>
                    <a:pt x="24" y="42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5" name="Freeform 52">
              <a:extLst>
                <a:ext uri="{FF2B5EF4-FFF2-40B4-BE49-F238E27FC236}">
                  <a16:creationId xmlns:a16="http://schemas.microsoft.com/office/drawing/2014/main" id="{BC957590-E3D7-48BF-A1DF-73DCD76738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1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4" y="31"/>
                    <a:pt x="24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6" name="Freeform 53">
              <a:extLst>
                <a:ext uri="{FF2B5EF4-FFF2-40B4-BE49-F238E27FC236}">
                  <a16:creationId xmlns:a16="http://schemas.microsoft.com/office/drawing/2014/main" id="{9BC2125B-AF0E-4411-AFA7-3F79B873BF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1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2" y="54"/>
                    <a:pt x="11" y="54"/>
                  </a:cubicBezTo>
                  <a:cubicBezTo>
                    <a:pt x="10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2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7" name="Freeform 54">
              <a:extLst>
                <a:ext uri="{FF2B5EF4-FFF2-40B4-BE49-F238E27FC236}">
                  <a16:creationId xmlns:a16="http://schemas.microsoft.com/office/drawing/2014/main" id="{1E5BE33C-9675-423A-802C-0A789DB18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8" name="Freeform 55">
              <a:extLst>
                <a:ext uri="{FF2B5EF4-FFF2-40B4-BE49-F238E27FC236}">
                  <a16:creationId xmlns:a16="http://schemas.microsoft.com/office/drawing/2014/main" id="{FB04A8AC-9DA2-4FB3-985A-DD8E643913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0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2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0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3" y="31"/>
                    <a:pt x="24" y="31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0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7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9" name="Freeform 56">
              <a:extLst>
                <a:ext uri="{FF2B5EF4-FFF2-40B4-BE49-F238E27FC236}">
                  <a16:creationId xmlns:a16="http://schemas.microsoft.com/office/drawing/2014/main" id="{F365BB87-C861-4F40-A844-477BAA1EAA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418333"/>
              <a:ext cx="55799" cy="101135"/>
            </a:xfrm>
            <a:custGeom>
              <a:avLst/>
              <a:gdLst>
                <a:gd name="T0" fmla="*/ 20 w 22"/>
                <a:gd name="T1" fmla="*/ 9 h 39"/>
                <a:gd name="T2" fmla="*/ 18 w 22"/>
                <a:gd name="T3" fmla="*/ 8 h 39"/>
                <a:gd name="T4" fmla="*/ 15 w 22"/>
                <a:gd name="T5" fmla="*/ 7 h 39"/>
                <a:gd name="T6" fmla="*/ 9 w 22"/>
                <a:gd name="T7" fmla="*/ 10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1 h 39"/>
                <a:gd name="T16" fmla="*/ 7 w 22"/>
                <a:gd name="T17" fmla="*/ 1 h 39"/>
                <a:gd name="T18" fmla="*/ 7 w 22"/>
                <a:gd name="T19" fmla="*/ 5 h 39"/>
                <a:gd name="T20" fmla="*/ 9 w 22"/>
                <a:gd name="T21" fmla="*/ 3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1 h 39"/>
                <a:gd name="T30" fmla="*/ 22 w 22"/>
                <a:gd name="T31" fmla="*/ 2 h 39"/>
                <a:gd name="T32" fmla="*/ 20 w 22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2" y="7"/>
                    <a:pt x="10" y="8"/>
                    <a:pt x="9" y="10"/>
                  </a:cubicBezTo>
                  <a:cubicBezTo>
                    <a:pt x="8" y="12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2"/>
                    <a:pt x="10" y="2"/>
                    <a:pt x="11" y="1"/>
                  </a:cubicBezTo>
                  <a:cubicBezTo>
                    <a:pt x="11" y="1"/>
                    <a:pt x="12" y="1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1"/>
                  </a:cubicBezTo>
                  <a:cubicBezTo>
                    <a:pt x="21" y="1"/>
                    <a:pt x="22" y="1"/>
                    <a:pt x="22" y="2"/>
                  </a:cubicBezTo>
                  <a:lnTo>
                    <a:pt x="2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0" name="Freeform 57">
              <a:extLst>
                <a:ext uri="{FF2B5EF4-FFF2-40B4-BE49-F238E27FC236}">
                  <a16:creationId xmlns:a16="http://schemas.microsoft.com/office/drawing/2014/main" id="{8B7E2806-AAFA-45B5-B801-55C79A9277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1" name="Freeform 58">
              <a:extLst>
                <a:ext uri="{FF2B5EF4-FFF2-40B4-BE49-F238E27FC236}">
                  <a16:creationId xmlns:a16="http://schemas.microsoft.com/office/drawing/2014/main" id="{7A49B80F-B4C0-4F31-9238-8123D3E20D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383459"/>
              <a:ext cx="80211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10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2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8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7"/>
                    <a:pt x="9" y="17"/>
                  </a:cubicBezTo>
                  <a:cubicBezTo>
                    <a:pt x="10" y="16"/>
                    <a:pt x="11" y="16"/>
                    <a:pt x="12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2" name="Freeform 59">
              <a:extLst>
                <a:ext uri="{FF2B5EF4-FFF2-40B4-BE49-F238E27FC236}">
                  <a16:creationId xmlns:a16="http://schemas.microsoft.com/office/drawing/2014/main" id="{9C60C45F-865F-4118-A4B0-174C696B47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8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2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6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1 w 33"/>
                <a:gd name="T69" fmla="*/ 8 h 40"/>
                <a:gd name="T70" fmla="*/ 17 w 33"/>
                <a:gd name="T71" fmla="*/ 7 h 40"/>
                <a:gd name="T72" fmla="*/ 13 w 33"/>
                <a:gd name="T73" fmla="*/ 8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6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10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3" y="32"/>
                    <a:pt x="23" y="32"/>
                    <a:pt x="24" y="32"/>
                  </a:cubicBezTo>
                  <a:cubicBezTo>
                    <a:pt x="24" y="31"/>
                    <a:pt x="25" y="31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7" y="38"/>
                    <a:pt x="26" y="38"/>
                    <a:pt x="25" y="39"/>
                  </a:cubicBezTo>
                  <a:cubicBezTo>
                    <a:pt x="24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4" y="40"/>
                    <a:pt x="12" y="39"/>
                  </a:cubicBezTo>
                  <a:cubicBezTo>
                    <a:pt x="11" y="39"/>
                    <a:pt x="10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4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6" y="17"/>
                  </a:moveTo>
                  <a:cubicBezTo>
                    <a:pt x="26" y="15"/>
                    <a:pt x="25" y="14"/>
                    <a:pt x="25" y="13"/>
                  </a:cubicBezTo>
                  <a:cubicBezTo>
                    <a:pt x="25" y="12"/>
                    <a:pt x="24" y="11"/>
                    <a:pt x="23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20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6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3" name="Freeform 60">
              <a:extLst>
                <a:ext uri="{FF2B5EF4-FFF2-40B4-BE49-F238E27FC236}">
                  <a16:creationId xmlns:a16="http://schemas.microsoft.com/office/drawing/2014/main" id="{15FBF980-B96C-472B-A46B-A731CA164E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7435" y="6421821"/>
              <a:ext cx="122060" cy="97648"/>
            </a:xfrm>
            <a:custGeom>
              <a:avLst/>
              <a:gdLst>
                <a:gd name="T0" fmla="*/ 56 w 70"/>
                <a:gd name="T1" fmla="*/ 56 h 56"/>
                <a:gd name="T2" fmla="*/ 46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5 w 70"/>
                <a:gd name="T9" fmla="*/ 56 h 56"/>
                <a:gd name="T10" fmla="*/ 0 w 70"/>
                <a:gd name="T11" fmla="*/ 0 h 56"/>
                <a:gd name="T12" fmla="*/ 10 w 70"/>
                <a:gd name="T13" fmla="*/ 0 h 56"/>
                <a:gd name="T14" fmla="*/ 21 w 70"/>
                <a:gd name="T15" fmla="*/ 38 h 56"/>
                <a:gd name="T16" fmla="*/ 31 w 70"/>
                <a:gd name="T17" fmla="*/ 0 h 56"/>
                <a:gd name="T18" fmla="*/ 40 w 70"/>
                <a:gd name="T19" fmla="*/ 0 h 56"/>
                <a:gd name="T20" fmla="*/ 50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6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6" y="56"/>
                  </a:moveTo>
                  <a:lnTo>
                    <a:pt x="46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5" y="5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38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50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4" name="Freeform 61">
              <a:extLst>
                <a:ext uri="{FF2B5EF4-FFF2-40B4-BE49-F238E27FC236}">
                  <a16:creationId xmlns:a16="http://schemas.microsoft.com/office/drawing/2014/main" id="{64F1DD18-05EE-4F9F-9E6B-E03C4C500F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59957" y="6418333"/>
              <a:ext cx="87186" cy="102879"/>
            </a:xfrm>
            <a:custGeom>
              <a:avLst/>
              <a:gdLst>
                <a:gd name="T0" fmla="*/ 34 w 34"/>
                <a:gd name="T1" fmla="*/ 20 h 40"/>
                <a:gd name="T2" fmla="*/ 33 w 34"/>
                <a:gd name="T3" fmla="*/ 28 h 40"/>
                <a:gd name="T4" fmla="*/ 29 w 34"/>
                <a:gd name="T5" fmla="*/ 35 h 40"/>
                <a:gd name="T6" fmla="*/ 24 w 34"/>
                <a:gd name="T7" fmla="*/ 39 h 40"/>
                <a:gd name="T8" fmla="*/ 17 w 34"/>
                <a:gd name="T9" fmla="*/ 40 h 40"/>
                <a:gd name="T10" fmla="*/ 10 w 34"/>
                <a:gd name="T11" fmla="*/ 39 h 40"/>
                <a:gd name="T12" fmla="*/ 5 w 34"/>
                <a:gd name="T13" fmla="*/ 35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2 h 40"/>
                <a:gd name="T20" fmla="*/ 5 w 34"/>
                <a:gd name="T21" fmla="*/ 5 h 40"/>
                <a:gd name="T22" fmla="*/ 11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2 h 40"/>
                <a:gd name="T32" fmla="*/ 34 w 34"/>
                <a:gd name="T33" fmla="*/ 20 h 40"/>
                <a:gd name="T34" fmla="*/ 27 w 34"/>
                <a:gd name="T35" fmla="*/ 20 h 40"/>
                <a:gd name="T36" fmla="*/ 26 w 34"/>
                <a:gd name="T37" fmla="*/ 15 h 40"/>
                <a:gd name="T38" fmla="*/ 24 w 34"/>
                <a:gd name="T39" fmla="*/ 11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1 h 40"/>
                <a:gd name="T48" fmla="*/ 8 w 34"/>
                <a:gd name="T49" fmla="*/ 15 h 40"/>
                <a:gd name="T50" fmla="*/ 8 w 34"/>
                <a:gd name="T51" fmla="*/ 20 h 40"/>
                <a:gd name="T52" fmla="*/ 8 w 34"/>
                <a:gd name="T53" fmla="*/ 26 h 40"/>
                <a:gd name="T54" fmla="*/ 10 w 34"/>
                <a:gd name="T55" fmla="*/ 30 h 40"/>
                <a:gd name="T56" fmla="*/ 13 w 34"/>
                <a:gd name="T57" fmla="*/ 32 h 40"/>
                <a:gd name="T58" fmla="*/ 17 w 34"/>
                <a:gd name="T59" fmla="*/ 33 h 40"/>
                <a:gd name="T60" fmla="*/ 21 w 34"/>
                <a:gd name="T61" fmla="*/ 32 h 40"/>
                <a:gd name="T62" fmla="*/ 24 w 34"/>
                <a:gd name="T63" fmla="*/ 29 h 40"/>
                <a:gd name="T64" fmla="*/ 26 w 34"/>
                <a:gd name="T65" fmla="*/ 25 h 40"/>
                <a:gd name="T66" fmla="*/ 27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20"/>
                  </a:moveTo>
                  <a:cubicBezTo>
                    <a:pt x="34" y="23"/>
                    <a:pt x="34" y="26"/>
                    <a:pt x="33" y="28"/>
                  </a:cubicBezTo>
                  <a:cubicBezTo>
                    <a:pt x="32" y="31"/>
                    <a:pt x="31" y="33"/>
                    <a:pt x="29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2" y="40"/>
                    <a:pt x="10" y="39"/>
                  </a:cubicBezTo>
                  <a:cubicBezTo>
                    <a:pt x="8" y="38"/>
                    <a:pt x="6" y="36"/>
                    <a:pt x="5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1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7" y="4"/>
                    <a:pt x="8" y="2"/>
                    <a:pt x="11" y="1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4" y="17"/>
                    <a:pt x="34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8"/>
                    <a:pt x="18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9" y="12"/>
                    <a:pt x="9" y="13"/>
                    <a:pt x="8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8" y="26"/>
                  </a:cubicBezTo>
                  <a:cubicBezTo>
                    <a:pt x="9" y="27"/>
                    <a:pt x="10" y="28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5" name="Freeform 62">
              <a:extLst>
                <a:ext uri="{FF2B5EF4-FFF2-40B4-BE49-F238E27FC236}">
                  <a16:creationId xmlns:a16="http://schemas.microsoft.com/office/drawing/2014/main" id="{6051CC00-BFF2-4334-9855-62AD588546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8067" y="6418333"/>
              <a:ext cx="57543" cy="101135"/>
            </a:xfrm>
            <a:custGeom>
              <a:avLst/>
              <a:gdLst>
                <a:gd name="T0" fmla="*/ 21 w 23"/>
                <a:gd name="T1" fmla="*/ 9 h 39"/>
                <a:gd name="T2" fmla="*/ 18 w 23"/>
                <a:gd name="T3" fmla="*/ 8 h 39"/>
                <a:gd name="T4" fmla="*/ 15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9 w 23"/>
                <a:gd name="T21" fmla="*/ 3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8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10" y="2"/>
                    <a:pt x="11" y="2"/>
                    <a:pt x="11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1" y="1"/>
                    <a:pt x="22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6" name="Freeform 63">
              <a:extLst>
                <a:ext uri="{FF2B5EF4-FFF2-40B4-BE49-F238E27FC236}">
                  <a16:creationId xmlns:a16="http://schemas.microsoft.com/office/drawing/2014/main" id="{905DD261-B224-46ED-8CEE-E8D180BA4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3046" y="6383459"/>
              <a:ext cx="19181" cy="136010"/>
            </a:xfrm>
            <a:custGeom>
              <a:avLst/>
              <a:gdLst>
                <a:gd name="T0" fmla="*/ 0 w 11"/>
                <a:gd name="T1" fmla="*/ 78 h 78"/>
                <a:gd name="T2" fmla="*/ 0 w 11"/>
                <a:gd name="T3" fmla="*/ 6 h 78"/>
                <a:gd name="T4" fmla="*/ 11 w 11"/>
                <a:gd name="T5" fmla="*/ 0 h 78"/>
                <a:gd name="T6" fmla="*/ 11 w 11"/>
                <a:gd name="T7" fmla="*/ 78 h 78"/>
                <a:gd name="T8" fmla="*/ 0 w 1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8">
                  <a:moveTo>
                    <a:pt x="0" y="78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7" name="Freeform 64">
              <a:extLst>
                <a:ext uri="{FF2B5EF4-FFF2-40B4-BE49-F238E27FC236}">
                  <a16:creationId xmlns:a16="http://schemas.microsoft.com/office/drawing/2014/main" id="{A23129DF-0296-4CA9-9723-124682F0A7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84896" y="6383459"/>
              <a:ext cx="80211" cy="137753"/>
            </a:xfrm>
            <a:custGeom>
              <a:avLst/>
              <a:gdLst>
                <a:gd name="T0" fmla="*/ 24 w 32"/>
                <a:gd name="T1" fmla="*/ 53 h 54"/>
                <a:gd name="T2" fmla="*/ 24 w 32"/>
                <a:gd name="T3" fmla="*/ 50 h 54"/>
                <a:gd name="T4" fmla="*/ 22 w 32"/>
                <a:gd name="T5" fmla="*/ 51 h 54"/>
                <a:gd name="T6" fmla="*/ 20 w 32"/>
                <a:gd name="T7" fmla="*/ 53 h 54"/>
                <a:gd name="T8" fmla="*/ 17 w 32"/>
                <a:gd name="T9" fmla="*/ 54 h 54"/>
                <a:gd name="T10" fmla="*/ 14 w 32"/>
                <a:gd name="T11" fmla="*/ 54 h 54"/>
                <a:gd name="T12" fmla="*/ 9 w 32"/>
                <a:gd name="T13" fmla="*/ 53 h 54"/>
                <a:gd name="T14" fmla="*/ 4 w 32"/>
                <a:gd name="T15" fmla="*/ 49 h 54"/>
                <a:gd name="T16" fmla="*/ 1 w 32"/>
                <a:gd name="T17" fmla="*/ 43 h 54"/>
                <a:gd name="T18" fmla="*/ 0 w 32"/>
                <a:gd name="T19" fmla="*/ 33 h 54"/>
                <a:gd name="T20" fmla="*/ 1 w 32"/>
                <a:gd name="T21" fmla="*/ 25 h 54"/>
                <a:gd name="T22" fmla="*/ 4 w 32"/>
                <a:gd name="T23" fmla="*/ 19 h 54"/>
                <a:gd name="T24" fmla="*/ 9 w 32"/>
                <a:gd name="T25" fmla="*/ 15 h 54"/>
                <a:gd name="T26" fmla="*/ 15 w 32"/>
                <a:gd name="T27" fmla="*/ 14 h 54"/>
                <a:gd name="T28" fmla="*/ 18 w 32"/>
                <a:gd name="T29" fmla="*/ 14 h 54"/>
                <a:gd name="T30" fmla="*/ 20 w 32"/>
                <a:gd name="T31" fmla="*/ 15 h 54"/>
                <a:gd name="T32" fmla="*/ 22 w 32"/>
                <a:gd name="T33" fmla="*/ 17 h 54"/>
                <a:gd name="T34" fmla="*/ 24 w 32"/>
                <a:gd name="T35" fmla="*/ 18 h 54"/>
                <a:gd name="T36" fmla="*/ 24 w 32"/>
                <a:gd name="T37" fmla="*/ 4 h 54"/>
                <a:gd name="T38" fmla="*/ 32 w 32"/>
                <a:gd name="T39" fmla="*/ 0 h 54"/>
                <a:gd name="T40" fmla="*/ 32 w 32"/>
                <a:gd name="T41" fmla="*/ 53 h 54"/>
                <a:gd name="T42" fmla="*/ 24 w 32"/>
                <a:gd name="T43" fmla="*/ 53 h 54"/>
                <a:gd name="T44" fmla="*/ 24 w 32"/>
                <a:gd name="T45" fmla="*/ 26 h 54"/>
                <a:gd name="T46" fmla="*/ 23 w 32"/>
                <a:gd name="T47" fmla="*/ 24 h 54"/>
                <a:gd name="T48" fmla="*/ 21 w 32"/>
                <a:gd name="T49" fmla="*/ 23 h 54"/>
                <a:gd name="T50" fmla="*/ 18 w 32"/>
                <a:gd name="T51" fmla="*/ 22 h 54"/>
                <a:gd name="T52" fmla="*/ 15 w 32"/>
                <a:gd name="T53" fmla="*/ 21 h 54"/>
                <a:gd name="T54" fmla="*/ 9 w 32"/>
                <a:gd name="T55" fmla="*/ 24 h 54"/>
                <a:gd name="T56" fmla="*/ 7 w 32"/>
                <a:gd name="T57" fmla="*/ 33 h 54"/>
                <a:gd name="T58" fmla="*/ 8 w 32"/>
                <a:gd name="T59" fmla="*/ 39 h 54"/>
                <a:gd name="T60" fmla="*/ 9 w 32"/>
                <a:gd name="T61" fmla="*/ 44 h 54"/>
                <a:gd name="T62" fmla="*/ 12 w 32"/>
                <a:gd name="T63" fmla="*/ 46 h 54"/>
                <a:gd name="T64" fmla="*/ 16 w 32"/>
                <a:gd name="T65" fmla="*/ 47 h 54"/>
                <a:gd name="T66" fmla="*/ 18 w 32"/>
                <a:gd name="T67" fmla="*/ 47 h 54"/>
                <a:gd name="T68" fmla="*/ 21 w 32"/>
                <a:gd name="T69" fmla="*/ 46 h 54"/>
                <a:gd name="T70" fmla="*/ 23 w 32"/>
                <a:gd name="T71" fmla="*/ 44 h 54"/>
                <a:gd name="T72" fmla="*/ 24 w 32"/>
                <a:gd name="T73" fmla="*/ 42 h 54"/>
                <a:gd name="T74" fmla="*/ 24 w 32"/>
                <a:gd name="T75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54">
                  <a:moveTo>
                    <a:pt x="24" y="53"/>
                  </a:move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3" y="51"/>
                    <a:pt x="22" y="51"/>
                  </a:cubicBezTo>
                  <a:cubicBezTo>
                    <a:pt x="21" y="52"/>
                    <a:pt x="21" y="52"/>
                    <a:pt x="20" y="53"/>
                  </a:cubicBezTo>
                  <a:cubicBezTo>
                    <a:pt x="19" y="53"/>
                    <a:pt x="18" y="54"/>
                    <a:pt x="17" y="54"/>
                  </a:cubicBezTo>
                  <a:cubicBezTo>
                    <a:pt x="16" y="54"/>
                    <a:pt x="15" y="54"/>
                    <a:pt x="14" y="54"/>
                  </a:cubicBezTo>
                  <a:cubicBezTo>
                    <a:pt x="12" y="54"/>
                    <a:pt x="10" y="54"/>
                    <a:pt x="9" y="53"/>
                  </a:cubicBezTo>
                  <a:cubicBezTo>
                    <a:pt x="7" y="52"/>
                    <a:pt x="5" y="51"/>
                    <a:pt x="4" y="49"/>
                  </a:cubicBezTo>
                  <a:cubicBezTo>
                    <a:pt x="3" y="48"/>
                    <a:pt x="1" y="45"/>
                    <a:pt x="1" y="43"/>
                  </a:cubicBezTo>
                  <a:cubicBezTo>
                    <a:pt x="0" y="40"/>
                    <a:pt x="0" y="37"/>
                    <a:pt x="0" y="33"/>
                  </a:cubicBezTo>
                  <a:cubicBezTo>
                    <a:pt x="0" y="30"/>
                    <a:pt x="0" y="27"/>
                    <a:pt x="1" y="25"/>
                  </a:cubicBezTo>
                  <a:cubicBezTo>
                    <a:pt x="2" y="22"/>
                    <a:pt x="3" y="20"/>
                    <a:pt x="4" y="19"/>
                  </a:cubicBezTo>
                  <a:cubicBezTo>
                    <a:pt x="6" y="17"/>
                    <a:pt x="7" y="16"/>
                    <a:pt x="9" y="15"/>
                  </a:cubicBezTo>
                  <a:cubicBezTo>
                    <a:pt x="11" y="14"/>
                    <a:pt x="13" y="14"/>
                    <a:pt x="15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8" y="15"/>
                    <a:pt x="19" y="15"/>
                    <a:pt x="20" y="15"/>
                  </a:cubicBezTo>
                  <a:cubicBezTo>
                    <a:pt x="21" y="16"/>
                    <a:pt x="22" y="16"/>
                    <a:pt x="22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53"/>
                    <a:pt x="32" y="53"/>
                    <a:pt x="32" y="53"/>
                  </a:cubicBezTo>
                  <a:lnTo>
                    <a:pt x="24" y="53"/>
                  </a:lnTo>
                  <a:close/>
                  <a:moveTo>
                    <a:pt x="24" y="26"/>
                  </a:moveTo>
                  <a:cubicBezTo>
                    <a:pt x="24" y="26"/>
                    <a:pt x="23" y="25"/>
                    <a:pt x="23" y="24"/>
                  </a:cubicBezTo>
                  <a:cubicBezTo>
                    <a:pt x="22" y="24"/>
                    <a:pt x="22" y="23"/>
                    <a:pt x="21" y="23"/>
                  </a:cubicBezTo>
                  <a:cubicBezTo>
                    <a:pt x="20" y="22"/>
                    <a:pt x="19" y="22"/>
                    <a:pt x="18" y="22"/>
                  </a:cubicBezTo>
                  <a:cubicBezTo>
                    <a:pt x="17" y="21"/>
                    <a:pt x="16" y="21"/>
                    <a:pt x="15" y="21"/>
                  </a:cubicBezTo>
                  <a:cubicBezTo>
                    <a:pt x="13" y="21"/>
                    <a:pt x="11" y="22"/>
                    <a:pt x="9" y="24"/>
                  </a:cubicBezTo>
                  <a:cubicBezTo>
                    <a:pt x="8" y="26"/>
                    <a:pt x="7" y="29"/>
                    <a:pt x="7" y="33"/>
                  </a:cubicBezTo>
                  <a:cubicBezTo>
                    <a:pt x="7" y="36"/>
                    <a:pt x="7" y="38"/>
                    <a:pt x="8" y="39"/>
                  </a:cubicBezTo>
                  <a:cubicBezTo>
                    <a:pt x="8" y="41"/>
                    <a:pt x="9" y="43"/>
                    <a:pt x="9" y="44"/>
                  </a:cubicBezTo>
                  <a:cubicBezTo>
                    <a:pt x="10" y="45"/>
                    <a:pt x="11" y="46"/>
                    <a:pt x="12" y="46"/>
                  </a:cubicBezTo>
                  <a:cubicBezTo>
                    <a:pt x="13" y="47"/>
                    <a:pt x="14" y="47"/>
                    <a:pt x="16" y="47"/>
                  </a:cubicBezTo>
                  <a:cubicBezTo>
                    <a:pt x="17" y="47"/>
                    <a:pt x="18" y="47"/>
                    <a:pt x="18" y="47"/>
                  </a:cubicBezTo>
                  <a:cubicBezTo>
                    <a:pt x="19" y="46"/>
                    <a:pt x="20" y="46"/>
                    <a:pt x="21" y="46"/>
                  </a:cubicBezTo>
                  <a:cubicBezTo>
                    <a:pt x="21" y="45"/>
                    <a:pt x="22" y="45"/>
                    <a:pt x="23" y="44"/>
                  </a:cubicBezTo>
                  <a:cubicBezTo>
                    <a:pt x="23" y="43"/>
                    <a:pt x="24" y="43"/>
                    <a:pt x="24" y="42"/>
                  </a:cubicBezTo>
                  <a:lnTo>
                    <a:pt x="24" y="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8" name="Freeform 65">
              <a:extLst>
                <a:ext uri="{FF2B5EF4-FFF2-40B4-BE49-F238E27FC236}">
                  <a16:creationId xmlns:a16="http://schemas.microsoft.com/office/drawing/2014/main" id="{A2A2BF8E-DA3A-4AC0-B7EB-7CAABFC9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9624" y="6421821"/>
              <a:ext cx="122060" cy="97648"/>
            </a:xfrm>
            <a:custGeom>
              <a:avLst/>
              <a:gdLst>
                <a:gd name="T0" fmla="*/ 55 w 70"/>
                <a:gd name="T1" fmla="*/ 56 h 56"/>
                <a:gd name="T2" fmla="*/ 45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6 w 70"/>
                <a:gd name="T9" fmla="*/ 56 h 56"/>
                <a:gd name="T10" fmla="*/ 0 w 70"/>
                <a:gd name="T11" fmla="*/ 0 h 56"/>
                <a:gd name="T12" fmla="*/ 12 w 70"/>
                <a:gd name="T13" fmla="*/ 0 h 56"/>
                <a:gd name="T14" fmla="*/ 20 w 70"/>
                <a:gd name="T15" fmla="*/ 38 h 56"/>
                <a:gd name="T16" fmla="*/ 31 w 70"/>
                <a:gd name="T17" fmla="*/ 0 h 56"/>
                <a:gd name="T18" fmla="*/ 39 w 70"/>
                <a:gd name="T19" fmla="*/ 0 h 56"/>
                <a:gd name="T20" fmla="*/ 51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5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5" y="56"/>
                  </a:moveTo>
                  <a:lnTo>
                    <a:pt x="45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6" y="5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8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9" name="Freeform 66">
              <a:extLst>
                <a:ext uri="{FF2B5EF4-FFF2-40B4-BE49-F238E27FC236}">
                  <a16:creationId xmlns:a16="http://schemas.microsoft.com/office/drawing/2014/main" id="{BEBFC1A4-92B9-418F-A0A9-2E210A37BC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2147" y="6418333"/>
              <a:ext cx="88930" cy="102879"/>
            </a:xfrm>
            <a:custGeom>
              <a:avLst/>
              <a:gdLst>
                <a:gd name="T0" fmla="*/ 35 w 35"/>
                <a:gd name="T1" fmla="*/ 20 h 40"/>
                <a:gd name="T2" fmla="*/ 33 w 35"/>
                <a:gd name="T3" fmla="*/ 28 h 40"/>
                <a:gd name="T4" fmla="*/ 30 w 35"/>
                <a:gd name="T5" fmla="*/ 35 h 40"/>
                <a:gd name="T6" fmla="*/ 24 w 35"/>
                <a:gd name="T7" fmla="*/ 39 h 40"/>
                <a:gd name="T8" fmla="*/ 17 w 35"/>
                <a:gd name="T9" fmla="*/ 40 h 40"/>
                <a:gd name="T10" fmla="*/ 11 w 35"/>
                <a:gd name="T11" fmla="*/ 39 h 40"/>
                <a:gd name="T12" fmla="*/ 5 w 35"/>
                <a:gd name="T13" fmla="*/ 35 h 40"/>
                <a:gd name="T14" fmla="*/ 2 w 35"/>
                <a:gd name="T15" fmla="*/ 28 h 40"/>
                <a:gd name="T16" fmla="*/ 0 w 35"/>
                <a:gd name="T17" fmla="*/ 20 h 40"/>
                <a:gd name="T18" fmla="*/ 2 w 35"/>
                <a:gd name="T19" fmla="*/ 12 h 40"/>
                <a:gd name="T20" fmla="*/ 5 w 35"/>
                <a:gd name="T21" fmla="*/ 5 h 40"/>
                <a:gd name="T22" fmla="*/ 11 w 35"/>
                <a:gd name="T23" fmla="*/ 1 h 40"/>
                <a:gd name="T24" fmla="*/ 18 w 35"/>
                <a:gd name="T25" fmla="*/ 0 h 40"/>
                <a:gd name="T26" fmla="*/ 24 w 35"/>
                <a:gd name="T27" fmla="*/ 1 h 40"/>
                <a:gd name="T28" fmla="*/ 30 w 35"/>
                <a:gd name="T29" fmla="*/ 5 h 40"/>
                <a:gd name="T30" fmla="*/ 33 w 35"/>
                <a:gd name="T31" fmla="*/ 12 h 40"/>
                <a:gd name="T32" fmla="*/ 35 w 35"/>
                <a:gd name="T33" fmla="*/ 20 h 40"/>
                <a:gd name="T34" fmla="*/ 27 w 35"/>
                <a:gd name="T35" fmla="*/ 20 h 40"/>
                <a:gd name="T36" fmla="*/ 26 w 35"/>
                <a:gd name="T37" fmla="*/ 15 h 40"/>
                <a:gd name="T38" fmla="*/ 24 w 35"/>
                <a:gd name="T39" fmla="*/ 11 h 40"/>
                <a:gd name="T40" fmla="*/ 21 w 35"/>
                <a:gd name="T41" fmla="*/ 8 h 40"/>
                <a:gd name="T42" fmla="*/ 17 w 35"/>
                <a:gd name="T43" fmla="*/ 7 h 40"/>
                <a:gd name="T44" fmla="*/ 13 w 35"/>
                <a:gd name="T45" fmla="*/ 8 h 40"/>
                <a:gd name="T46" fmla="*/ 10 w 35"/>
                <a:gd name="T47" fmla="*/ 11 h 40"/>
                <a:gd name="T48" fmla="*/ 9 w 35"/>
                <a:gd name="T49" fmla="*/ 15 h 40"/>
                <a:gd name="T50" fmla="*/ 8 w 35"/>
                <a:gd name="T51" fmla="*/ 20 h 40"/>
                <a:gd name="T52" fmla="*/ 9 w 35"/>
                <a:gd name="T53" fmla="*/ 26 h 40"/>
                <a:gd name="T54" fmla="*/ 11 w 35"/>
                <a:gd name="T55" fmla="*/ 30 h 40"/>
                <a:gd name="T56" fmla="*/ 14 w 35"/>
                <a:gd name="T57" fmla="*/ 32 h 40"/>
                <a:gd name="T58" fmla="*/ 18 w 35"/>
                <a:gd name="T59" fmla="*/ 33 h 40"/>
                <a:gd name="T60" fmla="*/ 21 w 35"/>
                <a:gd name="T61" fmla="*/ 32 h 40"/>
                <a:gd name="T62" fmla="*/ 24 w 35"/>
                <a:gd name="T63" fmla="*/ 29 h 40"/>
                <a:gd name="T64" fmla="*/ 26 w 35"/>
                <a:gd name="T65" fmla="*/ 25 h 40"/>
                <a:gd name="T66" fmla="*/ 27 w 35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40">
                  <a:moveTo>
                    <a:pt x="35" y="20"/>
                  </a:moveTo>
                  <a:cubicBezTo>
                    <a:pt x="35" y="23"/>
                    <a:pt x="34" y="26"/>
                    <a:pt x="33" y="28"/>
                  </a:cubicBezTo>
                  <a:cubicBezTo>
                    <a:pt x="32" y="31"/>
                    <a:pt x="31" y="33"/>
                    <a:pt x="30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3" y="40"/>
                    <a:pt x="11" y="39"/>
                  </a:cubicBezTo>
                  <a:cubicBezTo>
                    <a:pt x="8" y="38"/>
                    <a:pt x="7" y="36"/>
                    <a:pt x="5" y="35"/>
                  </a:cubicBezTo>
                  <a:cubicBezTo>
                    <a:pt x="4" y="33"/>
                    <a:pt x="2" y="31"/>
                    <a:pt x="2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3" y="9"/>
                    <a:pt x="4" y="7"/>
                    <a:pt x="5" y="5"/>
                  </a:cubicBezTo>
                  <a:cubicBezTo>
                    <a:pt x="7" y="4"/>
                    <a:pt x="9" y="2"/>
                    <a:pt x="11" y="1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30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5" y="17"/>
                    <a:pt x="35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4" y="10"/>
                    <a:pt x="23" y="9"/>
                    <a:pt x="21" y="8"/>
                  </a:cubicBezTo>
                  <a:cubicBezTo>
                    <a:pt x="20" y="8"/>
                    <a:pt x="19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10" y="12"/>
                    <a:pt x="9" y="13"/>
                    <a:pt x="9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9" y="26"/>
                  </a:cubicBezTo>
                  <a:cubicBezTo>
                    <a:pt x="9" y="27"/>
                    <a:pt x="10" y="28"/>
                    <a:pt x="11" y="30"/>
                  </a:cubicBezTo>
                  <a:cubicBezTo>
                    <a:pt x="11" y="31"/>
                    <a:pt x="12" y="32"/>
                    <a:pt x="14" y="32"/>
                  </a:cubicBezTo>
                  <a:cubicBezTo>
                    <a:pt x="15" y="33"/>
                    <a:pt x="16" y="33"/>
                    <a:pt x="18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0" name="Freeform 67">
              <a:extLst>
                <a:ext uri="{FF2B5EF4-FFF2-40B4-BE49-F238E27FC236}">
                  <a16:creationId xmlns:a16="http://schemas.microsoft.com/office/drawing/2014/main" id="{A28B9FD0-8354-4DD6-856A-157C5F876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8514" y="6418333"/>
              <a:ext cx="59286" cy="101135"/>
            </a:xfrm>
            <a:custGeom>
              <a:avLst/>
              <a:gdLst>
                <a:gd name="T0" fmla="*/ 21 w 23"/>
                <a:gd name="T1" fmla="*/ 9 h 39"/>
                <a:gd name="T2" fmla="*/ 19 w 23"/>
                <a:gd name="T3" fmla="*/ 8 h 39"/>
                <a:gd name="T4" fmla="*/ 16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10 w 23"/>
                <a:gd name="T21" fmla="*/ 3 h 39"/>
                <a:gd name="T22" fmla="*/ 12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1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20" y="8"/>
                    <a:pt x="19" y="8"/>
                  </a:cubicBezTo>
                  <a:cubicBezTo>
                    <a:pt x="18" y="8"/>
                    <a:pt x="17" y="7"/>
                    <a:pt x="16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9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20" y="0"/>
                    <a:pt x="21" y="1"/>
                  </a:cubicBezTo>
                  <a:cubicBezTo>
                    <a:pt x="22" y="1"/>
                    <a:pt x="23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1" name="Freeform 68">
              <a:extLst>
                <a:ext uri="{FF2B5EF4-FFF2-40B4-BE49-F238E27FC236}">
                  <a16:creationId xmlns:a16="http://schemas.microsoft.com/office/drawing/2014/main" id="{83D3DEEE-A610-48BE-BADD-6BA188B5B8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5237" y="6383459"/>
              <a:ext cx="76723" cy="136010"/>
            </a:xfrm>
            <a:custGeom>
              <a:avLst/>
              <a:gdLst>
                <a:gd name="T0" fmla="*/ 31 w 44"/>
                <a:gd name="T1" fmla="*/ 78 h 78"/>
                <a:gd name="T2" fmla="*/ 19 w 44"/>
                <a:gd name="T3" fmla="*/ 50 h 78"/>
                <a:gd name="T4" fmla="*/ 10 w 44"/>
                <a:gd name="T5" fmla="*/ 61 h 78"/>
                <a:gd name="T6" fmla="*/ 10 w 44"/>
                <a:gd name="T7" fmla="*/ 78 h 78"/>
                <a:gd name="T8" fmla="*/ 0 w 44"/>
                <a:gd name="T9" fmla="*/ 78 h 78"/>
                <a:gd name="T10" fmla="*/ 0 w 44"/>
                <a:gd name="T11" fmla="*/ 6 h 78"/>
                <a:gd name="T12" fmla="*/ 10 w 44"/>
                <a:gd name="T13" fmla="*/ 0 h 78"/>
                <a:gd name="T14" fmla="*/ 10 w 44"/>
                <a:gd name="T15" fmla="*/ 47 h 78"/>
                <a:gd name="T16" fmla="*/ 28 w 44"/>
                <a:gd name="T17" fmla="*/ 22 h 78"/>
                <a:gd name="T18" fmla="*/ 41 w 44"/>
                <a:gd name="T19" fmla="*/ 22 h 78"/>
                <a:gd name="T20" fmla="*/ 26 w 44"/>
                <a:gd name="T21" fmla="*/ 41 h 78"/>
                <a:gd name="T22" fmla="*/ 44 w 44"/>
                <a:gd name="T23" fmla="*/ 78 h 78"/>
                <a:gd name="T24" fmla="*/ 31 w 44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8">
                  <a:moveTo>
                    <a:pt x="31" y="78"/>
                  </a:moveTo>
                  <a:lnTo>
                    <a:pt x="19" y="50"/>
                  </a:lnTo>
                  <a:lnTo>
                    <a:pt x="10" y="6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28" y="22"/>
                  </a:lnTo>
                  <a:lnTo>
                    <a:pt x="41" y="22"/>
                  </a:lnTo>
                  <a:lnTo>
                    <a:pt x="26" y="41"/>
                  </a:lnTo>
                  <a:lnTo>
                    <a:pt x="44" y="78"/>
                  </a:lnTo>
                  <a:lnTo>
                    <a:pt x="31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2" name="Freeform 69">
              <a:extLst>
                <a:ext uri="{FF2B5EF4-FFF2-40B4-BE49-F238E27FC236}">
                  <a16:creationId xmlns:a16="http://schemas.microsoft.com/office/drawing/2014/main" id="{463C7ADB-C654-4D24-9055-0B6003A770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8936" y="6418333"/>
              <a:ext cx="74980" cy="102879"/>
            </a:xfrm>
            <a:custGeom>
              <a:avLst/>
              <a:gdLst>
                <a:gd name="T0" fmla="*/ 28 w 29"/>
                <a:gd name="T1" fmla="*/ 4 h 40"/>
                <a:gd name="T2" fmla="*/ 25 w 29"/>
                <a:gd name="T3" fmla="*/ 10 h 40"/>
                <a:gd name="T4" fmla="*/ 20 w 29"/>
                <a:gd name="T5" fmla="*/ 8 h 40"/>
                <a:gd name="T6" fmla="*/ 15 w 29"/>
                <a:gd name="T7" fmla="*/ 7 h 40"/>
                <a:gd name="T8" fmla="*/ 11 w 29"/>
                <a:gd name="T9" fmla="*/ 8 h 40"/>
                <a:gd name="T10" fmla="*/ 9 w 29"/>
                <a:gd name="T11" fmla="*/ 10 h 40"/>
                <a:gd name="T12" fmla="*/ 10 w 29"/>
                <a:gd name="T13" fmla="*/ 12 h 40"/>
                <a:gd name="T14" fmla="*/ 11 w 29"/>
                <a:gd name="T15" fmla="*/ 13 h 40"/>
                <a:gd name="T16" fmla="*/ 13 w 29"/>
                <a:gd name="T17" fmla="*/ 14 h 40"/>
                <a:gd name="T18" fmla="*/ 17 w 29"/>
                <a:gd name="T19" fmla="*/ 16 h 40"/>
                <a:gd name="T20" fmla="*/ 22 w 29"/>
                <a:gd name="T21" fmla="*/ 18 h 40"/>
                <a:gd name="T22" fmla="*/ 26 w 29"/>
                <a:gd name="T23" fmla="*/ 21 h 40"/>
                <a:gd name="T24" fmla="*/ 29 w 29"/>
                <a:gd name="T25" fmla="*/ 24 h 40"/>
                <a:gd name="T26" fmla="*/ 29 w 29"/>
                <a:gd name="T27" fmla="*/ 29 h 40"/>
                <a:gd name="T28" fmla="*/ 28 w 29"/>
                <a:gd name="T29" fmla="*/ 34 h 40"/>
                <a:gd name="T30" fmla="*/ 25 w 29"/>
                <a:gd name="T31" fmla="*/ 38 h 40"/>
                <a:gd name="T32" fmla="*/ 21 w 29"/>
                <a:gd name="T33" fmla="*/ 40 h 40"/>
                <a:gd name="T34" fmla="*/ 15 w 29"/>
                <a:gd name="T35" fmla="*/ 40 h 40"/>
                <a:gd name="T36" fmla="*/ 7 w 29"/>
                <a:gd name="T37" fmla="*/ 39 h 40"/>
                <a:gd name="T38" fmla="*/ 0 w 29"/>
                <a:gd name="T39" fmla="*/ 35 h 40"/>
                <a:gd name="T40" fmla="*/ 4 w 29"/>
                <a:gd name="T41" fmla="*/ 30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20 w 29"/>
                <a:gd name="T53" fmla="*/ 26 h 40"/>
                <a:gd name="T54" fmla="*/ 17 w 29"/>
                <a:gd name="T55" fmla="*/ 24 h 40"/>
                <a:gd name="T56" fmla="*/ 13 w 29"/>
                <a:gd name="T57" fmla="*/ 23 h 40"/>
                <a:gd name="T58" fmla="*/ 8 w 29"/>
                <a:gd name="T59" fmla="*/ 20 h 40"/>
                <a:gd name="T60" fmla="*/ 4 w 29"/>
                <a:gd name="T61" fmla="*/ 18 h 40"/>
                <a:gd name="T62" fmla="*/ 2 w 29"/>
                <a:gd name="T63" fmla="*/ 15 h 40"/>
                <a:gd name="T64" fmla="*/ 2 w 29"/>
                <a:gd name="T65" fmla="*/ 11 h 40"/>
                <a:gd name="T66" fmla="*/ 3 w 29"/>
                <a:gd name="T67" fmla="*/ 6 h 40"/>
                <a:gd name="T68" fmla="*/ 6 w 29"/>
                <a:gd name="T69" fmla="*/ 3 h 40"/>
                <a:gd name="T70" fmla="*/ 10 w 29"/>
                <a:gd name="T71" fmla="*/ 1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3" y="9"/>
                    <a:pt x="22" y="8"/>
                    <a:pt x="20" y="8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2" y="14"/>
                    <a:pt x="13" y="14"/>
                  </a:cubicBezTo>
                  <a:cubicBezTo>
                    <a:pt x="14" y="15"/>
                    <a:pt x="15" y="15"/>
                    <a:pt x="17" y="16"/>
                  </a:cubicBezTo>
                  <a:cubicBezTo>
                    <a:pt x="19" y="17"/>
                    <a:pt x="21" y="18"/>
                    <a:pt x="22" y="18"/>
                  </a:cubicBezTo>
                  <a:cubicBezTo>
                    <a:pt x="24" y="19"/>
                    <a:pt x="25" y="20"/>
                    <a:pt x="26" y="21"/>
                  </a:cubicBezTo>
                  <a:cubicBezTo>
                    <a:pt x="27" y="22"/>
                    <a:pt x="28" y="23"/>
                    <a:pt x="29" y="24"/>
                  </a:cubicBezTo>
                  <a:cubicBezTo>
                    <a:pt x="29" y="25"/>
                    <a:pt x="29" y="27"/>
                    <a:pt x="29" y="29"/>
                  </a:cubicBezTo>
                  <a:cubicBezTo>
                    <a:pt x="29" y="31"/>
                    <a:pt x="29" y="33"/>
                    <a:pt x="28" y="34"/>
                  </a:cubicBezTo>
                  <a:cubicBezTo>
                    <a:pt x="28" y="36"/>
                    <a:pt x="26" y="37"/>
                    <a:pt x="25" y="38"/>
                  </a:cubicBezTo>
                  <a:cubicBezTo>
                    <a:pt x="24" y="39"/>
                    <a:pt x="22" y="39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3" y="40"/>
                    <a:pt x="10" y="40"/>
                    <a:pt x="7" y="39"/>
                  </a:cubicBezTo>
                  <a:cubicBezTo>
                    <a:pt x="5" y="38"/>
                    <a:pt x="2" y="37"/>
                    <a:pt x="0" y="35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1" y="33"/>
                    <a:pt x="13" y="33"/>
                    <a:pt x="15" y="33"/>
                  </a:cubicBezTo>
                  <a:cubicBezTo>
                    <a:pt x="17" y="33"/>
                    <a:pt x="19" y="33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8"/>
                    <a:pt x="21" y="27"/>
                  </a:cubicBezTo>
                  <a:cubicBezTo>
                    <a:pt x="21" y="27"/>
                    <a:pt x="20" y="26"/>
                    <a:pt x="20" y="26"/>
                  </a:cubicBezTo>
                  <a:cubicBezTo>
                    <a:pt x="19" y="25"/>
                    <a:pt x="18" y="25"/>
                    <a:pt x="17" y="24"/>
                  </a:cubicBezTo>
                  <a:cubicBezTo>
                    <a:pt x="16" y="24"/>
                    <a:pt x="15" y="23"/>
                    <a:pt x="13" y="23"/>
                  </a:cubicBezTo>
                  <a:cubicBezTo>
                    <a:pt x="11" y="22"/>
                    <a:pt x="9" y="21"/>
                    <a:pt x="8" y="20"/>
                  </a:cubicBezTo>
                  <a:cubicBezTo>
                    <a:pt x="6" y="19"/>
                    <a:pt x="5" y="19"/>
                    <a:pt x="4" y="18"/>
                  </a:cubicBezTo>
                  <a:cubicBezTo>
                    <a:pt x="3" y="17"/>
                    <a:pt x="3" y="16"/>
                    <a:pt x="2" y="15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2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7" y="2"/>
                    <a:pt x="8" y="1"/>
                    <a:pt x="10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20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3" name="Freeform 70">
              <a:extLst>
                <a:ext uri="{FF2B5EF4-FFF2-40B4-BE49-F238E27FC236}">
                  <a16:creationId xmlns:a16="http://schemas.microsoft.com/office/drawing/2014/main" id="{40CF3793-E792-4DB3-8064-4B43F4706A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3096" y="6489826"/>
              <a:ext cx="27899" cy="31387"/>
            </a:xfrm>
            <a:custGeom>
              <a:avLst/>
              <a:gdLst>
                <a:gd name="T0" fmla="*/ 11 w 11"/>
                <a:gd name="T1" fmla="*/ 6 h 12"/>
                <a:gd name="T2" fmla="*/ 11 w 11"/>
                <a:gd name="T3" fmla="*/ 9 h 12"/>
                <a:gd name="T4" fmla="*/ 10 w 11"/>
                <a:gd name="T5" fmla="*/ 10 h 12"/>
                <a:gd name="T6" fmla="*/ 8 w 11"/>
                <a:gd name="T7" fmla="*/ 12 h 12"/>
                <a:gd name="T8" fmla="*/ 6 w 11"/>
                <a:gd name="T9" fmla="*/ 12 h 12"/>
                <a:gd name="T10" fmla="*/ 3 w 11"/>
                <a:gd name="T11" fmla="*/ 12 h 12"/>
                <a:gd name="T12" fmla="*/ 1 w 11"/>
                <a:gd name="T13" fmla="*/ 10 h 12"/>
                <a:gd name="T14" fmla="*/ 0 w 11"/>
                <a:gd name="T15" fmla="*/ 9 h 12"/>
                <a:gd name="T16" fmla="*/ 0 w 11"/>
                <a:gd name="T17" fmla="*/ 6 h 12"/>
                <a:gd name="T18" fmla="*/ 0 w 11"/>
                <a:gd name="T19" fmla="*/ 4 h 12"/>
                <a:gd name="T20" fmla="*/ 1 w 11"/>
                <a:gd name="T21" fmla="*/ 2 h 12"/>
                <a:gd name="T22" fmla="*/ 3 w 11"/>
                <a:gd name="T23" fmla="*/ 1 h 12"/>
                <a:gd name="T24" fmla="*/ 6 w 11"/>
                <a:gd name="T25" fmla="*/ 0 h 12"/>
                <a:gd name="T26" fmla="*/ 8 w 11"/>
                <a:gd name="T27" fmla="*/ 1 h 12"/>
                <a:gd name="T28" fmla="*/ 10 w 11"/>
                <a:gd name="T29" fmla="*/ 2 h 12"/>
                <a:gd name="T30" fmla="*/ 11 w 11"/>
                <a:gd name="T31" fmla="*/ 4 h 12"/>
                <a:gd name="T32" fmla="*/ 11 w 11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2">
                  <a:moveTo>
                    <a:pt x="11" y="6"/>
                  </a:moveTo>
                  <a:cubicBezTo>
                    <a:pt x="11" y="7"/>
                    <a:pt x="11" y="8"/>
                    <a:pt x="11" y="9"/>
                  </a:cubicBezTo>
                  <a:cubicBezTo>
                    <a:pt x="11" y="9"/>
                    <a:pt x="10" y="10"/>
                    <a:pt x="10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1" y="10"/>
                    <a:pt x="1" y="9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9" y="1"/>
                    <a:pt x="9" y="2"/>
                    <a:pt x="10" y="2"/>
                  </a:cubicBezTo>
                  <a:cubicBezTo>
                    <a:pt x="10" y="3"/>
                    <a:pt x="11" y="3"/>
                    <a:pt x="11" y="4"/>
                  </a:cubicBezTo>
                  <a:cubicBezTo>
                    <a:pt x="11" y="5"/>
                    <a:pt x="11" y="6"/>
                    <a:pt x="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</p:grpSp>
      <p:sp>
        <p:nvSpPr>
          <p:cNvPr id="18" name="Title 1"/>
          <p:cNvSpPr>
            <a:spLocks noGrp="1"/>
          </p:cNvSpPr>
          <p:nvPr userDrawn="1">
            <p:ph type="ctrTitle"/>
          </p:nvPr>
        </p:nvSpPr>
        <p:spPr>
          <a:xfrm>
            <a:off x="944880" y="2158329"/>
            <a:ext cx="4783882" cy="860400"/>
          </a:xfrm>
          <a:prstGeom prst="rect">
            <a:avLst/>
          </a:prstGeom>
        </p:spPr>
        <p:txBody>
          <a:bodyPr/>
          <a:lstStyle>
            <a:lvl1pPr>
              <a:defRPr sz="3000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Subtitle 2"/>
          <p:cNvSpPr>
            <a:spLocks noGrp="1"/>
          </p:cNvSpPr>
          <p:nvPr userDrawn="1">
            <p:ph type="subTitle" idx="1"/>
          </p:nvPr>
        </p:nvSpPr>
        <p:spPr>
          <a:xfrm>
            <a:off x="945072" y="3200329"/>
            <a:ext cx="4808028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4A731D0-020D-4D8E-955D-2354AF0FE452}"/>
              </a:ext>
            </a:extLst>
          </p:cNvPr>
          <p:cNvSpPr/>
          <p:nvPr userDrawn="1"/>
        </p:nvSpPr>
        <p:spPr>
          <a:xfrm>
            <a:off x="489366" y="723658"/>
            <a:ext cx="5680945" cy="3452894"/>
          </a:xfrm>
          <a:custGeom>
            <a:avLst/>
            <a:gdLst>
              <a:gd name="connsiteX0" fmla="*/ 8749 w 5680945"/>
              <a:gd name="connsiteY0" fmla="*/ 1021520 h 3452894"/>
              <a:gd name="connsiteX1" fmla="*/ 8749 w 5680945"/>
              <a:gd name="connsiteY1" fmla="*/ 3164181 h 3452894"/>
              <a:gd name="connsiteX2" fmla="*/ 151414 w 5680945"/>
              <a:gd name="connsiteY2" fmla="*/ 3164181 h 3452894"/>
              <a:gd name="connsiteX3" fmla="*/ 151414 w 5680945"/>
              <a:gd name="connsiteY3" fmla="*/ 1140155 h 3452894"/>
              <a:gd name="connsiteX4" fmla="*/ 5534897 w 5680945"/>
              <a:gd name="connsiteY4" fmla="*/ 179294 h 3452894"/>
              <a:gd name="connsiteX5" fmla="*/ 5534897 w 5680945"/>
              <a:gd name="connsiteY5" fmla="*/ 3306846 h 3452894"/>
              <a:gd name="connsiteX6" fmla="*/ 864624 w 5680945"/>
              <a:gd name="connsiteY6" fmla="*/ 3306846 h 3452894"/>
              <a:gd name="connsiteX7" fmla="*/ 864624 w 5680945"/>
              <a:gd name="connsiteY7" fmla="*/ 3449395 h 3452894"/>
              <a:gd name="connsiteX8" fmla="*/ 5677562 w 5680945"/>
              <a:gd name="connsiteY8" fmla="*/ 3449395 h 3452894"/>
              <a:gd name="connsiteX9" fmla="*/ 5677562 w 5680945"/>
              <a:gd name="connsiteY9" fmla="*/ 8749 h 3452894"/>
              <a:gd name="connsiteX10" fmla="*/ 8749 w 5680945"/>
              <a:gd name="connsiteY10" fmla="*/ 1021520 h 345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80945" h="3452894">
                <a:moveTo>
                  <a:pt x="8749" y="1021520"/>
                </a:moveTo>
                <a:lnTo>
                  <a:pt x="8749" y="3164181"/>
                </a:lnTo>
                <a:lnTo>
                  <a:pt x="151414" y="3164181"/>
                </a:lnTo>
                <a:lnTo>
                  <a:pt x="151414" y="1140155"/>
                </a:lnTo>
                <a:lnTo>
                  <a:pt x="5534897" y="179294"/>
                </a:lnTo>
                <a:lnTo>
                  <a:pt x="5534897" y="3306846"/>
                </a:lnTo>
                <a:lnTo>
                  <a:pt x="864624" y="3306846"/>
                </a:lnTo>
                <a:lnTo>
                  <a:pt x="864624" y="3449395"/>
                </a:lnTo>
                <a:lnTo>
                  <a:pt x="5677562" y="3449395"/>
                </a:lnTo>
                <a:lnTo>
                  <a:pt x="5677562" y="8749"/>
                </a:lnTo>
                <a:lnTo>
                  <a:pt x="8749" y="102152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5324C54-B75E-4AC0-90C2-FA558C7716F7}"/>
              </a:ext>
            </a:extLst>
          </p:cNvPr>
          <p:cNvSpPr/>
          <p:nvPr/>
        </p:nvSpPr>
        <p:spPr>
          <a:xfrm>
            <a:off x="489366" y="4021755"/>
            <a:ext cx="151647" cy="151647"/>
          </a:xfrm>
          <a:custGeom>
            <a:avLst/>
            <a:gdLst>
              <a:gd name="connsiteX0" fmla="*/ 8749 w 151647"/>
              <a:gd name="connsiteY0" fmla="*/ 8749 h 151647"/>
              <a:gd name="connsiteX1" fmla="*/ 151414 w 151647"/>
              <a:gd name="connsiteY1" fmla="*/ 8749 h 151647"/>
              <a:gd name="connsiteX2" fmla="*/ 151414 w 151647"/>
              <a:gd name="connsiteY2" fmla="*/ 151414 h 151647"/>
              <a:gd name="connsiteX3" fmla="*/ 8749 w 151647"/>
              <a:gd name="connsiteY3" fmla="*/ 151414 h 1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7" h="151647">
                <a:moveTo>
                  <a:pt x="8749" y="8749"/>
                </a:moveTo>
                <a:lnTo>
                  <a:pt x="151414" y="8749"/>
                </a:lnTo>
                <a:lnTo>
                  <a:pt x="151414" y="151414"/>
                </a:lnTo>
                <a:lnTo>
                  <a:pt x="8749" y="15141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A95478-C099-485F-AD95-A617656C6C7C}"/>
              </a:ext>
            </a:extLst>
          </p:cNvPr>
          <p:cNvSpPr/>
          <p:nvPr/>
        </p:nvSpPr>
        <p:spPr>
          <a:xfrm>
            <a:off x="774697" y="4021755"/>
            <a:ext cx="151647" cy="151647"/>
          </a:xfrm>
          <a:custGeom>
            <a:avLst/>
            <a:gdLst>
              <a:gd name="connsiteX0" fmla="*/ 8749 w 151647"/>
              <a:gd name="connsiteY0" fmla="*/ 8749 h 151647"/>
              <a:gd name="connsiteX1" fmla="*/ 151414 w 151647"/>
              <a:gd name="connsiteY1" fmla="*/ 8749 h 151647"/>
              <a:gd name="connsiteX2" fmla="*/ 151414 w 151647"/>
              <a:gd name="connsiteY2" fmla="*/ 151414 h 151647"/>
              <a:gd name="connsiteX3" fmla="*/ 8749 w 151647"/>
              <a:gd name="connsiteY3" fmla="*/ 151414 h 1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7" h="151647">
                <a:moveTo>
                  <a:pt x="8749" y="8749"/>
                </a:moveTo>
                <a:lnTo>
                  <a:pt x="151414" y="8749"/>
                </a:lnTo>
                <a:lnTo>
                  <a:pt x="151414" y="151414"/>
                </a:lnTo>
                <a:lnTo>
                  <a:pt x="8749" y="15141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65680A1-86D1-44C2-AA38-0DF5735F1F26}"/>
              </a:ext>
            </a:extLst>
          </p:cNvPr>
          <p:cNvSpPr/>
          <p:nvPr/>
        </p:nvSpPr>
        <p:spPr>
          <a:xfrm>
            <a:off x="1059910" y="4021755"/>
            <a:ext cx="151647" cy="151647"/>
          </a:xfrm>
          <a:custGeom>
            <a:avLst/>
            <a:gdLst>
              <a:gd name="connsiteX0" fmla="*/ 8749 w 151647"/>
              <a:gd name="connsiteY0" fmla="*/ 8749 h 151647"/>
              <a:gd name="connsiteX1" fmla="*/ 151414 w 151647"/>
              <a:gd name="connsiteY1" fmla="*/ 8749 h 151647"/>
              <a:gd name="connsiteX2" fmla="*/ 151414 w 151647"/>
              <a:gd name="connsiteY2" fmla="*/ 151414 h 151647"/>
              <a:gd name="connsiteX3" fmla="*/ 8749 w 151647"/>
              <a:gd name="connsiteY3" fmla="*/ 151414 h 1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7" h="151647">
                <a:moveTo>
                  <a:pt x="8749" y="8749"/>
                </a:moveTo>
                <a:lnTo>
                  <a:pt x="151414" y="8749"/>
                </a:lnTo>
                <a:lnTo>
                  <a:pt x="151414" y="151414"/>
                </a:lnTo>
                <a:lnTo>
                  <a:pt x="8749" y="15141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grpSp>
        <p:nvGrpSpPr>
          <p:cNvPr id="76" name="Group 4">
            <a:extLst>
              <a:ext uri="{FF2B5EF4-FFF2-40B4-BE49-F238E27FC236}">
                <a16:creationId xmlns:a16="http://schemas.microsoft.com/office/drawing/2014/main" id="{9D60B6B0-F7ED-4B9F-A77C-632AC4EA661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64788" y="4960938"/>
            <a:ext cx="1225550" cy="1435100"/>
            <a:chOff x="6529" y="3125"/>
            <a:chExt cx="772" cy="904"/>
          </a:xfrm>
        </p:grpSpPr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CC1B45B9-64DF-4C5B-9711-FA69AD5370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8" name="Freeform 6">
              <a:extLst>
                <a:ext uri="{FF2B5EF4-FFF2-40B4-BE49-F238E27FC236}">
                  <a16:creationId xmlns:a16="http://schemas.microsoft.com/office/drawing/2014/main" id="{BA55CB73-EE25-43B6-9720-855E16C4B1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761285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roved question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id="{9CDE954B-B280-441B-9B2D-3DC58AAE3926}"/>
              </a:ext>
            </a:extLst>
          </p:cNvPr>
          <p:cNvGrpSpPr/>
          <p:nvPr userDrawn="1"/>
        </p:nvGrpSpPr>
        <p:grpSpPr>
          <a:xfrm>
            <a:off x="498115" y="5826612"/>
            <a:ext cx="3878023" cy="570195"/>
            <a:chOff x="498115" y="5951018"/>
            <a:chExt cx="3878023" cy="570195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3D8FAC8-9530-49D4-8284-D35D1B1509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8115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8" name="Rectangle 6">
              <a:extLst>
                <a:ext uri="{FF2B5EF4-FFF2-40B4-BE49-F238E27FC236}">
                  <a16:creationId xmlns:a16="http://schemas.microsoft.com/office/drawing/2014/main" id="{FD924F44-93C1-4254-B594-53DB14FD99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341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9" name="Rectangle 7">
              <a:extLst>
                <a:ext uri="{FF2B5EF4-FFF2-40B4-BE49-F238E27FC236}">
                  <a16:creationId xmlns:a16="http://schemas.microsoft.com/office/drawing/2014/main" id="{2A2DA425-7935-45A1-B63F-2D14CF8D5F9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045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0" name="Freeform 8">
              <a:extLst>
                <a:ext uri="{FF2B5EF4-FFF2-40B4-BE49-F238E27FC236}">
                  <a16:creationId xmlns:a16="http://schemas.microsoft.com/office/drawing/2014/main" id="{91EFF75E-13E7-4E35-B108-D9FD5E9C80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181188"/>
              <a:ext cx="94161" cy="130778"/>
            </a:xfrm>
            <a:custGeom>
              <a:avLst/>
              <a:gdLst>
                <a:gd name="T0" fmla="*/ 32 w 54"/>
                <a:gd name="T1" fmla="*/ 11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1 h 75"/>
                <a:gd name="T8" fmla="*/ 0 w 54"/>
                <a:gd name="T9" fmla="*/ 11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1 h 75"/>
                <a:gd name="T16" fmla="*/ 32 w 54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1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1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1" name="Freeform 9">
              <a:extLst>
                <a:ext uri="{FF2B5EF4-FFF2-40B4-BE49-F238E27FC236}">
                  <a16:creationId xmlns:a16="http://schemas.microsoft.com/office/drawing/2014/main" id="{4411951F-E009-4FE7-B2EC-47771CA8E1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174213"/>
              <a:ext cx="78468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2" name="Freeform 10">
              <a:extLst>
                <a:ext uri="{FF2B5EF4-FFF2-40B4-BE49-F238E27FC236}">
                  <a16:creationId xmlns:a16="http://schemas.microsoft.com/office/drawing/2014/main" id="{B28EE49C-5F5A-49C6-AEB8-6D12DDF344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3" name="Freeform 11">
              <a:extLst>
                <a:ext uri="{FF2B5EF4-FFF2-40B4-BE49-F238E27FC236}">
                  <a16:creationId xmlns:a16="http://schemas.microsoft.com/office/drawing/2014/main" id="{6E2B7D76-D660-491F-8B04-169C6F138B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174213"/>
              <a:ext cx="83698" cy="139497"/>
            </a:xfrm>
            <a:custGeom>
              <a:avLst/>
              <a:gdLst>
                <a:gd name="T0" fmla="*/ 33 w 33"/>
                <a:gd name="T1" fmla="*/ 35 h 55"/>
                <a:gd name="T2" fmla="*/ 31 w 33"/>
                <a:gd name="T3" fmla="*/ 44 h 55"/>
                <a:gd name="T4" fmla="*/ 28 w 33"/>
                <a:gd name="T5" fmla="*/ 50 h 55"/>
                <a:gd name="T6" fmla="*/ 23 w 33"/>
                <a:gd name="T7" fmla="*/ 53 h 55"/>
                <a:gd name="T8" fmla="*/ 17 w 33"/>
                <a:gd name="T9" fmla="*/ 55 h 55"/>
                <a:gd name="T10" fmla="*/ 12 w 33"/>
                <a:gd name="T11" fmla="*/ 53 h 55"/>
                <a:gd name="T12" fmla="*/ 8 w 33"/>
                <a:gd name="T13" fmla="*/ 50 h 55"/>
                <a:gd name="T14" fmla="*/ 8 w 33"/>
                <a:gd name="T15" fmla="*/ 54 h 55"/>
                <a:gd name="T16" fmla="*/ 0 w 33"/>
                <a:gd name="T17" fmla="*/ 54 h 55"/>
                <a:gd name="T18" fmla="*/ 0 w 33"/>
                <a:gd name="T19" fmla="*/ 4 h 55"/>
                <a:gd name="T20" fmla="*/ 8 w 33"/>
                <a:gd name="T21" fmla="*/ 0 h 55"/>
                <a:gd name="T22" fmla="*/ 8 w 33"/>
                <a:gd name="T23" fmla="*/ 19 h 55"/>
                <a:gd name="T24" fmla="*/ 10 w 33"/>
                <a:gd name="T25" fmla="*/ 17 h 55"/>
                <a:gd name="T26" fmla="*/ 12 w 33"/>
                <a:gd name="T27" fmla="*/ 16 h 55"/>
                <a:gd name="T28" fmla="*/ 14 w 33"/>
                <a:gd name="T29" fmla="*/ 15 h 55"/>
                <a:gd name="T30" fmla="*/ 18 w 33"/>
                <a:gd name="T31" fmla="*/ 15 h 55"/>
                <a:gd name="T32" fmla="*/ 24 w 33"/>
                <a:gd name="T33" fmla="*/ 16 h 55"/>
                <a:gd name="T34" fmla="*/ 28 w 33"/>
                <a:gd name="T35" fmla="*/ 19 h 55"/>
                <a:gd name="T36" fmla="*/ 31 w 33"/>
                <a:gd name="T37" fmla="*/ 26 h 55"/>
                <a:gd name="T38" fmla="*/ 33 w 33"/>
                <a:gd name="T39" fmla="*/ 35 h 55"/>
                <a:gd name="T40" fmla="*/ 25 w 33"/>
                <a:gd name="T41" fmla="*/ 35 h 55"/>
                <a:gd name="T42" fmla="*/ 23 w 33"/>
                <a:gd name="T43" fmla="*/ 25 h 55"/>
                <a:gd name="T44" fmla="*/ 16 w 33"/>
                <a:gd name="T45" fmla="*/ 22 h 55"/>
                <a:gd name="T46" fmla="*/ 14 w 33"/>
                <a:gd name="T47" fmla="*/ 22 h 55"/>
                <a:gd name="T48" fmla="*/ 11 w 33"/>
                <a:gd name="T49" fmla="*/ 23 h 55"/>
                <a:gd name="T50" fmla="*/ 9 w 33"/>
                <a:gd name="T51" fmla="*/ 25 h 55"/>
                <a:gd name="T52" fmla="*/ 8 w 33"/>
                <a:gd name="T53" fmla="*/ 26 h 55"/>
                <a:gd name="T54" fmla="*/ 8 w 33"/>
                <a:gd name="T55" fmla="*/ 43 h 55"/>
                <a:gd name="T56" fmla="*/ 9 w 33"/>
                <a:gd name="T57" fmla="*/ 44 h 55"/>
                <a:gd name="T58" fmla="*/ 11 w 33"/>
                <a:gd name="T59" fmla="*/ 46 h 55"/>
                <a:gd name="T60" fmla="*/ 14 w 33"/>
                <a:gd name="T61" fmla="*/ 47 h 55"/>
                <a:gd name="T62" fmla="*/ 17 w 33"/>
                <a:gd name="T63" fmla="*/ 48 h 55"/>
                <a:gd name="T64" fmla="*/ 23 w 33"/>
                <a:gd name="T65" fmla="*/ 45 h 55"/>
                <a:gd name="T66" fmla="*/ 25 w 33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5">
                  <a:moveTo>
                    <a:pt x="33" y="35"/>
                  </a:moveTo>
                  <a:cubicBezTo>
                    <a:pt x="33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7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6" y="55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8"/>
                    <a:pt x="10" y="17"/>
                  </a:cubicBezTo>
                  <a:cubicBezTo>
                    <a:pt x="11" y="17"/>
                    <a:pt x="11" y="16"/>
                    <a:pt x="12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5"/>
                    <a:pt x="16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30" y="21"/>
                    <a:pt x="31" y="23"/>
                    <a:pt x="31" y="26"/>
                  </a:cubicBezTo>
                  <a:cubicBezTo>
                    <a:pt x="32" y="28"/>
                    <a:pt x="33" y="32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5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1" y="23"/>
                    <a:pt x="10" y="24"/>
                    <a:pt x="9" y="25"/>
                  </a:cubicBezTo>
                  <a:cubicBezTo>
                    <a:pt x="9" y="25"/>
                    <a:pt x="8" y="26"/>
                    <a:pt x="8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9" y="44"/>
                    <a:pt x="9" y="44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6" y="48"/>
                    <a:pt x="17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4" name="Freeform 12">
              <a:extLst>
                <a:ext uri="{FF2B5EF4-FFF2-40B4-BE49-F238E27FC236}">
                  <a16:creationId xmlns:a16="http://schemas.microsoft.com/office/drawing/2014/main" id="{41BE51DE-402B-48B5-99C8-D8BB9A32DF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5" name="Freeform 13">
              <a:extLst>
                <a:ext uri="{FF2B5EF4-FFF2-40B4-BE49-F238E27FC236}">
                  <a16:creationId xmlns:a16="http://schemas.microsoft.com/office/drawing/2014/main" id="{8D5E878B-8859-44FA-A69D-DCE630AA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1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2" y="54"/>
                    <a:pt x="11" y="54"/>
                  </a:cubicBezTo>
                  <a:cubicBezTo>
                    <a:pt x="10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2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6" name="Freeform 14">
              <a:extLst>
                <a:ext uri="{FF2B5EF4-FFF2-40B4-BE49-F238E27FC236}">
                  <a16:creationId xmlns:a16="http://schemas.microsoft.com/office/drawing/2014/main" id="{08D55808-ECDC-4E9B-84ED-7301E9E71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7" name="Freeform 15">
              <a:extLst>
                <a:ext uri="{FF2B5EF4-FFF2-40B4-BE49-F238E27FC236}">
                  <a16:creationId xmlns:a16="http://schemas.microsoft.com/office/drawing/2014/main" id="{3436B310-313E-4A53-A70D-CA0D0D97FE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0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2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0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3" y="31"/>
                    <a:pt x="24" y="30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0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8" name="Freeform 16">
              <a:extLst>
                <a:ext uri="{FF2B5EF4-FFF2-40B4-BE49-F238E27FC236}">
                  <a16:creationId xmlns:a16="http://schemas.microsoft.com/office/drawing/2014/main" id="{F3CE55A9-AE55-4169-A58D-8171D991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212575"/>
              <a:ext cx="55799" cy="99391"/>
            </a:xfrm>
            <a:custGeom>
              <a:avLst/>
              <a:gdLst>
                <a:gd name="T0" fmla="*/ 20 w 22"/>
                <a:gd name="T1" fmla="*/ 8 h 39"/>
                <a:gd name="T2" fmla="*/ 18 w 22"/>
                <a:gd name="T3" fmla="*/ 7 h 39"/>
                <a:gd name="T4" fmla="*/ 15 w 22"/>
                <a:gd name="T5" fmla="*/ 7 h 39"/>
                <a:gd name="T6" fmla="*/ 9 w 22"/>
                <a:gd name="T7" fmla="*/ 9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0 h 39"/>
                <a:gd name="T16" fmla="*/ 7 w 22"/>
                <a:gd name="T17" fmla="*/ 0 h 39"/>
                <a:gd name="T18" fmla="*/ 7 w 22"/>
                <a:gd name="T19" fmla="*/ 4 h 39"/>
                <a:gd name="T20" fmla="*/ 9 w 22"/>
                <a:gd name="T21" fmla="*/ 2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0 h 39"/>
                <a:gd name="T30" fmla="*/ 22 w 22"/>
                <a:gd name="T31" fmla="*/ 1 h 39"/>
                <a:gd name="T32" fmla="*/ 20 w 22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2" y="7"/>
                    <a:pt x="10" y="8"/>
                    <a:pt x="9" y="9"/>
                  </a:cubicBezTo>
                  <a:cubicBezTo>
                    <a:pt x="8" y="11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10" y="1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1" y="0"/>
                    <a:pt x="22" y="1"/>
                    <a:pt x="22" y="1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9" name="Freeform 17">
              <a:extLst>
                <a:ext uri="{FF2B5EF4-FFF2-40B4-BE49-F238E27FC236}">
                  <a16:creationId xmlns:a16="http://schemas.microsoft.com/office/drawing/2014/main" id="{FA01BC48-4605-46FC-A7AC-192C7DBCA0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0" name="Freeform 18">
              <a:extLst>
                <a:ext uri="{FF2B5EF4-FFF2-40B4-BE49-F238E27FC236}">
                  <a16:creationId xmlns:a16="http://schemas.microsoft.com/office/drawing/2014/main" id="{870190F3-472B-4296-B88D-D6904B9F3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2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8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9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1" name="Freeform 19">
              <a:extLst>
                <a:ext uri="{FF2B5EF4-FFF2-40B4-BE49-F238E27FC236}">
                  <a16:creationId xmlns:a16="http://schemas.microsoft.com/office/drawing/2014/main" id="{6CEA0F2B-4AAB-4A16-B7F1-CFCB0C0DCE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2" name="Freeform 20">
              <a:extLst>
                <a:ext uri="{FF2B5EF4-FFF2-40B4-BE49-F238E27FC236}">
                  <a16:creationId xmlns:a16="http://schemas.microsoft.com/office/drawing/2014/main" id="{CD64F657-7EE7-4AF2-ADE4-160C87E64D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30922" y="6212575"/>
              <a:ext cx="80211" cy="134265"/>
            </a:xfrm>
            <a:custGeom>
              <a:avLst/>
              <a:gdLst>
                <a:gd name="T0" fmla="*/ 25 w 32"/>
                <a:gd name="T1" fmla="*/ 53 h 53"/>
                <a:gd name="T2" fmla="*/ 25 w 32"/>
                <a:gd name="T3" fmla="*/ 35 h 53"/>
                <a:gd name="T4" fmla="*/ 20 w 32"/>
                <a:gd name="T5" fmla="*/ 38 h 53"/>
                <a:gd name="T6" fmla="*/ 15 w 32"/>
                <a:gd name="T7" fmla="*/ 40 h 53"/>
                <a:gd name="T8" fmla="*/ 9 w 32"/>
                <a:gd name="T9" fmla="*/ 38 h 53"/>
                <a:gd name="T10" fmla="*/ 4 w 32"/>
                <a:gd name="T11" fmla="*/ 35 h 53"/>
                <a:gd name="T12" fmla="*/ 1 w 32"/>
                <a:gd name="T13" fmla="*/ 28 h 53"/>
                <a:gd name="T14" fmla="*/ 0 w 32"/>
                <a:gd name="T15" fmla="*/ 19 h 53"/>
                <a:gd name="T16" fmla="*/ 1 w 32"/>
                <a:gd name="T17" fmla="*/ 10 h 53"/>
                <a:gd name="T18" fmla="*/ 4 w 32"/>
                <a:gd name="T19" fmla="*/ 4 h 53"/>
                <a:gd name="T20" fmla="*/ 9 w 32"/>
                <a:gd name="T21" fmla="*/ 1 h 53"/>
                <a:gd name="T22" fmla="*/ 15 w 32"/>
                <a:gd name="T23" fmla="*/ 0 h 53"/>
                <a:gd name="T24" fmla="*/ 18 w 32"/>
                <a:gd name="T25" fmla="*/ 0 h 53"/>
                <a:gd name="T26" fmla="*/ 20 w 32"/>
                <a:gd name="T27" fmla="*/ 1 h 53"/>
                <a:gd name="T28" fmla="*/ 23 w 32"/>
                <a:gd name="T29" fmla="*/ 2 h 53"/>
                <a:gd name="T30" fmla="*/ 25 w 32"/>
                <a:gd name="T31" fmla="*/ 4 h 53"/>
                <a:gd name="T32" fmla="*/ 25 w 32"/>
                <a:gd name="T33" fmla="*/ 0 h 53"/>
                <a:gd name="T34" fmla="*/ 32 w 32"/>
                <a:gd name="T35" fmla="*/ 0 h 53"/>
                <a:gd name="T36" fmla="*/ 32 w 32"/>
                <a:gd name="T37" fmla="*/ 49 h 53"/>
                <a:gd name="T38" fmla="*/ 25 w 32"/>
                <a:gd name="T39" fmla="*/ 53 h 53"/>
                <a:gd name="T40" fmla="*/ 25 w 32"/>
                <a:gd name="T41" fmla="*/ 12 h 53"/>
                <a:gd name="T42" fmla="*/ 23 w 32"/>
                <a:gd name="T43" fmla="*/ 10 h 53"/>
                <a:gd name="T44" fmla="*/ 21 w 32"/>
                <a:gd name="T45" fmla="*/ 8 h 53"/>
                <a:gd name="T46" fmla="*/ 18 w 32"/>
                <a:gd name="T47" fmla="*/ 7 h 53"/>
                <a:gd name="T48" fmla="*/ 16 w 32"/>
                <a:gd name="T49" fmla="*/ 7 h 53"/>
                <a:gd name="T50" fmla="*/ 9 w 32"/>
                <a:gd name="T51" fmla="*/ 10 h 53"/>
                <a:gd name="T52" fmla="*/ 7 w 32"/>
                <a:gd name="T53" fmla="*/ 19 h 53"/>
                <a:gd name="T54" fmla="*/ 10 w 32"/>
                <a:gd name="T55" fmla="*/ 29 h 53"/>
                <a:gd name="T56" fmla="*/ 16 w 32"/>
                <a:gd name="T57" fmla="*/ 33 h 53"/>
                <a:gd name="T58" fmla="*/ 21 w 32"/>
                <a:gd name="T59" fmla="*/ 31 h 53"/>
                <a:gd name="T60" fmla="*/ 25 w 32"/>
                <a:gd name="T61" fmla="*/ 28 h 53"/>
                <a:gd name="T62" fmla="*/ 25 w 32"/>
                <a:gd name="T63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53">
                  <a:moveTo>
                    <a:pt x="25" y="53"/>
                  </a:moveTo>
                  <a:cubicBezTo>
                    <a:pt x="25" y="35"/>
                    <a:pt x="25" y="35"/>
                    <a:pt x="25" y="35"/>
                  </a:cubicBezTo>
                  <a:cubicBezTo>
                    <a:pt x="23" y="36"/>
                    <a:pt x="22" y="37"/>
                    <a:pt x="20" y="38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3" y="40"/>
                    <a:pt x="11" y="39"/>
                    <a:pt x="9" y="38"/>
                  </a:cubicBezTo>
                  <a:cubicBezTo>
                    <a:pt x="7" y="38"/>
                    <a:pt x="5" y="36"/>
                    <a:pt x="4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0" y="26"/>
                    <a:pt x="0" y="23"/>
                    <a:pt x="0" y="19"/>
                  </a:cubicBezTo>
                  <a:cubicBezTo>
                    <a:pt x="0" y="16"/>
                    <a:pt x="0" y="13"/>
                    <a:pt x="1" y="10"/>
                  </a:cubicBezTo>
                  <a:cubicBezTo>
                    <a:pt x="2" y="8"/>
                    <a:pt x="3" y="6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1"/>
                    <a:pt x="22" y="2"/>
                    <a:pt x="23" y="2"/>
                  </a:cubicBezTo>
                  <a:cubicBezTo>
                    <a:pt x="23" y="3"/>
                    <a:pt x="24" y="3"/>
                    <a:pt x="2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49"/>
                    <a:pt x="32" y="49"/>
                    <a:pt x="32" y="49"/>
                  </a:cubicBezTo>
                  <a:lnTo>
                    <a:pt x="25" y="53"/>
                  </a:lnTo>
                  <a:close/>
                  <a:moveTo>
                    <a:pt x="25" y="12"/>
                  </a:moveTo>
                  <a:cubicBezTo>
                    <a:pt x="24" y="11"/>
                    <a:pt x="24" y="10"/>
                    <a:pt x="23" y="10"/>
                  </a:cubicBezTo>
                  <a:cubicBezTo>
                    <a:pt x="23" y="9"/>
                    <a:pt x="22" y="9"/>
                    <a:pt x="21" y="8"/>
                  </a:cubicBezTo>
                  <a:cubicBezTo>
                    <a:pt x="20" y="8"/>
                    <a:pt x="19" y="7"/>
                    <a:pt x="18" y="7"/>
                  </a:cubicBezTo>
                  <a:cubicBezTo>
                    <a:pt x="18" y="7"/>
                    <a:pt x="17" y="7"/>
                    <a:pt x="16" y="7"/>
                  </a:cubicBezTo>
                  <a:cubicBezTo>
                    <a:pt x="13" y="7"/>
                    <a:pt x="11" y="8"/>
                    <a:pt x="9" y="10"/>
                  </a:cubicBezTo>
                  <a:cubicBezTo>
                    <a:pt x="8" y="12"/>
                    <a:pt x="7" y="15"/>
                    <a:pt x="7" y="19"/>
                  </a:cubicBezTo>
                  <a:cubicBezTo>
                    <a:pt x="7" y="23"/>
                    <a:pt x="8" y="27"/>
                    <a:pt x="10" y="29"/>
                  </a:cubicBezTo>
                  <a:cubicBezTo>
                    <a:pt x="11" y="31"/>
                    <a:pt x="13" y="33"/>
                    <a:pt x="16" y="33"/>
                  </a:cubicBezTo>
                  <a:cubicBezTo>
                    <a:pt x="18" y="33"/>
                    <a:pt x="19" y="32"/>
                    <a:pt x="21" y="31"/>
                  </a:cubicBezTo>
                  <a:cubicBezTo>
                    <a:pt x="22" y="30"/>
                    <a:pt x="24" y="29"/>
                    <a:pt x="25" y="28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3" name="Freeform 21">
              <a:extLst>
                <a:ext uri="{FF2B5EF4-FFF2-40B4-BE49-F238E27FC236}">
                  <a16:creationId xmlns:a16="http://schemas.microsoft.com/office/drawing/2014/main" id="{FA80A690-9084-4519-8D88-A01963C023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5545" y="6212575"/>
              <a:ext cx="78468" cy="101135"/>
            </a:xfrm>
            <a:custGeom>
              <a:avLst/>
              <a:gdLst>
                <a:gd name="T0" fmla="*/ 24 w 31"/>
                <a:gd name="T1" fmla="*/ 39 h 40"/>
                <a:gd name="T2" fmla="*/ 24 w 31"/>
                <a:gd name="T3" fmla="*/ 35 h 40"/>
                <a:gd name="T4" fmla="*/ 20 w 31"/>
                <a:gd name="T5" fmla="*/ 38 h 40"/>
                <a:gd name="T6" fmla="*/ 14 w 31"/>
                <a:gd name="T7" fmla="*/ 40 h 40"/>
                <a:gd name="T8" fmla="*/ 4 w 31"/>
                <a:gd name="T9" fmla="*/ 35 h 40"/>
                <a:gd name="T10" fmla="*/ 0 w 31"/>
                <a:gd name="T11" fmla="*/ 22 h 40"/>
                <a:gd name="T12" fmla="*/ 0 w 31"/>
                <a:gd name="T13" fmla="*/ 0 h 40"/>
                <a:gd name="T14" fmla="*/ 8 w 31"/>
                <a:gd name="T15" fmla="*/ 0 h 40"/>
                <a:gd name="T16" fmla="*/ 8 w 31"/>
                <a:gd name="T17" fmla="*/ 22 h 40"/>
                <a:gd name="T18" fmla="*/ 10 w 31"/>
                <a:gd name="T19" fmla="*/ 30 h 40"/>
                <a:gd name="T20" fmla="*/ 16 w 31"/>
                <a:gd name="T21" fmla="*/ 33 h 40"/>
                <a:gd name="T22" fmla="*/ 22 w 31"/>
                <a:gd name="T23" fmla="*/ 30 h 40"/>
                <a:gd name="T24" fmla="*/ 24 w 31"/>
                <a:gd name="T25" fmla="*/ 23 h 40"/>
                <a:gd name="T26" fmla="*/ 24 w 31"/>
                <a:gd name="T27" fmla="*/ 0 h 40"/>
                <a:gd name="T28" fmla="*/ 31 w 31"/>
                <a:gd name="T29" fmla="*/ 0 h 40"/>
                <a:gd name="T30" fmla="*/ 31 w 31"/>
                <a:gd name="T31" fmla="*/ 39 h 40"/>
                <a:gd name="T32" fmla="*/ 24 w 31"/>
                <a:gd name="T33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2" y="38"/>
                    <a:pt x="20" y="38"/>
                  </a:cubicBezTo>
                  <a:cubicBezTo>
                    <a:pt x="18" y="39"/>
                    <a:pt x="16" y="40"/>
                    <a:pt x="14" y="40"/>
                  </a:cubicBezTo>
                  <a:cubicBezTo>
                    <a:pt x="10" y="40"/>
                    <a:pt x="6" y="38"/>
                    <a:pt x="4" y="35"/>
                  </a:cubicBezTo>
                  <a:cubicBezTo>
                    <a:pt x="2" y="32"/>
                    <a:pt x="0" y="28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8"/>
                    <a:pt x="10" y="30"/>
                  </a:cubicBezTo>
                  <a:cubicBezTo>
                    <a:pt x="11" y="32"/>
                    <a:pt x="13" y="33"/>
                    <a:pt x="16" y="33"/>
                  </a:cubicBezTo>
                  <a:cubicBezTo>
                    <a:pt x="18" y="33"/>
                    <a:pt x="20" y="32"/>
                    <a:pt x="22" y="30"/>
                  </a:cubicBezTo>
                  <a:cubicBezTo>
                    <a:pt x="23" y="28"/>
                    <a:pt x="24" y="26"/>
                    <a:pt x="24" y="2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4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4" name="Freeform 22">
              <a:extLst>
                <a:ext uri="{FF2B5EF4-FFF2-40B4-BE49-F238E27FC236}">
                  <a16:creationId xmlns:a16="http://schemas.microsoft.com/office/drawing/2014/main" id="{E847401D-2482-482A-AC12-D2E83C1354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493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1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2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5" name="Freeform 23">
              <a:extLst>
                <a:ext uri="{FF2B5EF4-FFF2-40B4-BE49-F238E27FC236}">
                  <a16:creationId xmlns:a16="http://schemas.microsoft.com/office/drawing/2014/main" id="{86054F72-4509-4465-B9A8-8DAE3EFD35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0841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1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4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7 w 29"/>
                <a:gd name="T55" fmla="*/ 24 h 40"/>
                <a:gd name="T56" fmla="*/ 13 w 29"/>
                <a:gd name="T57" fmla="*/ 22 h 40"/>
                <a:gd name="T58" fmla="*/ 8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2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3" y="6"/>
                    <a:pt x="11" y="7"/>
                    <a:pt x="10" y="7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9" y="25"/>
                    <a:pt x="18" y="24"/>
                    <a:pt x="17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8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3" y="15"/>
                    <a:pt x="2" y="14"/>
                  </a:cubicBezTo>
                  <a:cubicBezTo>
                    <a:pt x="2" y="13"/>
                    <a:pt x="2" y="12"/>
                    <a:pt x="2" y="10"/>
                  </a:cubicBezTo>
                  <a:cubicBezTo>
                    <a:pt x="2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6" name="Freeform 24">
              <a:extLst>
                <a:ext uri="{FF2B5EF4-FFF2-40B4-BE49-F238E27FC236}">
                  <a16:creationId xmlns:a16="http://schemas.microsoft.com/office/drawing/2014/main" id="{813850E4-4B62-4FDA-ABD6-F5A5AA5E7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802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7" name="Freeform 25">
              <a:extLst>
                <a:ext uri="{FF2B5EF4-FFF2-40B4-BE49-F238E27FC236}">
                  <a16:creationId xmlns:a16="http://schemas.microsoft.com/office/drawing/2014/main" id="{1B4F0124-2FAE-4D54-9ECC-E88A8031BB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94750" y="6175958"/>
              <a:ext cx="24412" cy="136010"/>
            </a:xfrm>
            <a:custGeom>
              <a:avLst/>
              <a:gdLst>
                <a:gd name="T0" fmla="*/ 10 w 10"/>
                <a:gd name="T1" fmla="*/ 5 h 53"/>
                <a:gd name="T2" fmla="*/ 9 w 10"/>
                <a:gd name="T3" fmla="*/ 6 h 53"/>
                <a:gd name="T4" fmla="*/ 8 w 10"/>
                <a:gd name="T5" fmla="*/ 8 h 53"/>
                <a:gd name="T6" fmla="*/ 7 w 10"/>
                <a:gd name="T7" fmla="*/ 9 h 53"/>
                <a:gd name="T8" fmla="*/ 5 w 10"/>
                <a:gd name="T9" fmla="*/ 9 h 53"/>
                <a:gd name="T10" fmla="*/ 3 w 10"/>
                <a:gd name="T11" fmla="*/ 9 h 53"/>
                <a:gd name="T12" fmla="*/ 1 w 10"/>
                <a:gd name="T13" fmla="*/ 8 h 53"/>
                <a:gd name="T14" fmla="*/ 0 w 10"/>
                <a:gd name="T15" fmla="*/ 6 h 53"/>
                <a:gd name="T16" fmla="*/ 0 w 10"/>
                <a:gd name="T17" fmla="*/ 5 h 53"/>
                <a:gd name="T18" fmla="*/ 0 w 10"/>
                <a:gd name="T19" fmla="*/ 3 h 53"/>
                <a:gd name="T20" fmla="*/ 1 w 10"/>
                <a:gd name="T21" fmla="*/ 1 h 53"/>
                <a:gd name="T22" fmla="*/ 3 w 10"/>
                <a:gd name="T23" fmla="*/ 0 h 53"/>
                <a:gd name="T24" fmla="*/ 5 w 10"/>
                <a:gd name="T25" fmla="*/ 0 h 53"/>
                <a:gd name="T26" fmla="*/ 7 w 10"/>
                <a:gd name="T27" fmla="*/ 0 h 53"/>
                <a:gd name="T28" fmla="*/ 8 w 10"/>
                <a:gd name="T29" fmla="*/ 1 h 53"/>
                <a:gd name="T30" fmla="*/ 9 w 10"/>
                <a:gd name="T31" fmla="*/ 3 h 53"/>
                <a:gd name="T32" fmla="*/ 10 w 10"/>
                <a:gd name="T33" fmla="*/ 5 h 53"/>
                <a:gd name="T34" fmla="*/ 1 w 10"/>
                <a:gd name="T35" fmla="*/ 53 h 53"/>
                <a:gd name="T36" fmla="*/ 1 w 10"/>
                <a:gd name="T37" fmla="*/ 14 h 53"/>
                <a:gd name="T38" fmla="*/ 9 w 10"/>
                <a:gd name="T39" fmla="*/ 14 h 53"/>
                <a:gd name="T40" fmla="*/ 9 w 10"/>
                <a:gd name="T41" fmla="*/ 53 h 53"/>
                <a:gd name="T42" fmla="*/ 1 w 10"/>
                <a:gd name="T4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53">
                  <a:moveTo>
                    <a:pt x="10" y="5"/>
                  </a:moveTo>
                  <a:cubicBezTo>
                    <a:pt x="10" y="5"/>
                    <a:pt x="10" y="6"/>
                    <a:pt x="9" y="6"/>
                  </a:cubicBezTo>
                  <a:cubicBezTo>
                    <a:pt x="9" y="7"/>
                    <a:pt x="9" y="8"/>
                    <a:pt x="8" y="8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4" y="9"/>
                    <a:pt x="3" y="9"/>
                  </a:cubicBezTo>
                  <a:cubicBezTo>
                    <a:pt x="2" y="9"/>
                    <a:pt x="2" y="8"/>
                    <a:pt x="1" y="8"/>
                  </a:cubicBezTo>
                  <a:cubicBezTo>
                    <a:pt x="1" y="8"/>
                    <a:pt x="1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0" y="3"/>
                    <a:pt x="10" y="4"/>
                    <a:pt x="10" y="5"/>
                  </a:cubicBezTo>
                  <a:close/>
                  <a:moveTo>
                    <a:pt x="1" y="5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8" name="Freeform 26">
              <a:extLst>
                <a:ext uri="{FF2B5EF4-FFF2-40B4-BE49-F238E27FC236}">
                  <a16:creationId xmlns:a16="http://schemas.microsoft.com/office/drawing/2014/main" id="{2A730E5F-DF9C-488E-B4E0-EE9F501529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36599" y="6212575"/>
              <a:ext cx="87186" cy="101135"/>
            </a:xfrm>
            <a:custGeom>
              <a:avLst/>
              <a:gdLst>
                <a:gd name="T0" fmla="*/ 34 w 34"/>
                <a:gd name="T1" fmla="*/ 19 h 40"/>
                <a:gd name="T2" fmla="*/ 33 w 34"/>
                <a:gd name="T3" fmla="*/ 28 h 40"/>
                <a:gd name="T4" fmla="*/ 29 w 34"/>
                <a:gd name="T5" fmla="*/ 34 h 40"/>
                <a:gd name="T6" fmla="*/ 24 w 34"/>
                <a:gd name="T7" fmla="*/ 38 h 40"/>
                <a:gd name="T8" fmla="*/ 17 w 34"/>
                <a:gd name="T9" fmla="*/ 40 h 40"/>
                <a:gd name="T10" fmla="*/ 10 w 34"/>
                <a:gd name="T11" fmla="*/ 38 h 40"/>
                <a:gd name="T12" fmla="*/ 5 w 34"/>
                <a:gd name="T13" fmla="*/ 34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1 h 40"/>
                <a:gd name="T20" fmla="*/ 5 w 34"/>
                <a:gd name="T21" fmla="*/ 5 h 40"/>
                <a:gd name="T22" fmla="*/ 10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1 h 40"/>
                <a:gd name="T32" fmla="*/ 34 w 34"/>
                <a:gd name="T33" fmla="*/ 19 h 40"/>
                <a:gd name="T34" fmla="*/ 26 w 34"/>
                <a:gd name="T35" fmla="*/ 20 h 40"/>
                <a:gd name="T36" fmla="*/ 26 w 34"/>
                <a:gd name="T37" fmla="*/ 14 h 40"/>
                <a:gd name="T38" fmla="*/ 24 w 34"/>
                <a:gd name="T39" fmla="*/ 10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0 h 40"/>
                <a:gd name="T48" fmla="*/ 8 w 34"/>
                <a:gd name="T49" fmla="*/ 14 h 40"/>
                <a:gd name="T50" fmla="*/ 7 w 34"/>
                <a:gd name="T51" fmla="*/ 19 h 40"/>
                <a:gd name="T52" fmla="*/ 8 w 34"/>
                <a:gd name="T53" fmla="*/ 25 h 40"/>
                <a:gd name="T54" fmla="*/ 10 w 34"/>
                <a:gd name="T55" fmla="*/ 29 h 40"/>
                <a:gd name="T56" fmla="*/ 13 w 34"/>
                <a:gd name="T57" fmla="*/ 32 h 40"/>
                <a:gd name="T58" fmla="*/ 17 w 34"/>
                <a:gd name="T59" fmla="*/ 32 h 40"/>
                <a:gd name="T60" fmla="*/ 21 w 34"/>
                <a:gd name="T61" fmla="*/ 31 h 40"/>
                <a:gd name="T62" fmla="*/ 24 w 34"/>
                <a:gd name="T63" fmla="*/ 29 h 40"/>
                <a:gd name="T64" fmla="*/ 26 w 34"/>
                <a:gd name="T65" fmla="*/ 25 h 40"/>
                <a:gd name="T66" fmla="*/ 26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19"/>
                  </a:moveTo>
                  <a:cubicBezTo>
                    <a:pt x="34" y="23"/>
                    <a:pt x="34" y="25"/>
                    <a:pt x="33" y="28"/>
                  </a:cubicBezTo>
                  <a:cubicBezTo>
                    <a:pt x="32" y="30"/>
                    <a:pt x="31" y="33"/>
                    <a:pt x="29" y="34"/>
                  </a:cubicBezTo>
                  <a:cubicBezTo>
                    <a:pt x="28" y="36"/>
                    <a:pt x="26" y="37"/>
                    <a:pt x="24" y="38"/>
                  </a:cubicBezTo>
                  <a:cubicBezTo>
                    <a:pt x="21" y="39"/>
                    <a:pt x="19" y="40"/>
                    <a:pt x="17" y="40"/>
                  </a:cubicBezTo>
                  <a:cubicBezTo>
                    <a:pt x="14" y="40"/>
                    <a:pt x="12" y="39"/>
                    <a:pt x="10" y="38"/>
                  </a:cubicBezTo>
                  <a:cubicBezTo>
                    <a:pt x="8" y="37"/>
                    <a:pt x="6" y="36"/>
                    <a:pt x="5" y="34"/>
                  </a:cubicBezTo>
                  <a:cubicBezTo>
                    <a:pt x="3" y="32"/>
                    <a:pt x="2" y="30"/>
                    <a:pt x="1" y="28"/>
                  </a:cubicBezTo>
                  <a:cubicBezTo>
                    <a:pt x="0" y="25"/>
                    <a:pt x="0" y="23"/>
                    <a:pt x="0" y="20"/>
                  </a:cubicBezTo>
                  <a:cubicBezTo>
                    <a:pt x="0" y="16"/>
                    <a:pt x="0" y="14"/>
                    <a:pt x="1" y="11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8" y="3"/>
                    <a:pt x="29" y="5"/>
                  </a:cubicBezTo>
                  <a:cubicBezTo>
                    <a:pt x="31" y="7"/>
                    <a:pt x="32" y="9"/>
                    <a:pt x="33" y="11"/>
                  </a:cubicBezTo>
                  <a:cubicBezTo>
                    <a:pt x="34" y="14"/>
                    <a:pt x="34" y="16"/>
                    <a:pt x="34" y="19"/>
                  </a:cubicBezTo>
                  <a:close/>
                  <a:moveTo>
                    <a:pt x="26" y="20"/>
                  </a:moveTo>
                  <a:cubicBezTo>
                    <a:pt x="26" y="18"/>
                    <a:pt x="26" y="16"/>
                    <a:pt x="26" y="14"/>
                  </a:cubicBezTo>
                  <a:cubicBezTo>
                    <a:pt x="25" y="13"/>
                    <a:pt x="25" y="11"/>
                    <a:pt x="24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19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10"/>
                  </a:cubicBezTo>
                  <a:cubicBezTo>
                    <a:pt x="9" y="11"/>
                    <a:pt x="8" y="13"/>
                    <a:pt x="8" y="14"/>
                  </a:cubicBezTo>
                  <a:cubicBezTo>
                    <a:pt x="8" y="16"/>
                    <a:pt x="7" y="17"/>
                    <a:pt x="7" y="19"/>
                  </a:cubicBezTo>
                  <a:cubicBezTo>
                    <a:pt x="7" y="21"/>
                    <a:pt x="8" y="23"/>
                    <a:pt x="8" y="25"/>
                  </a:cubicBezTo>
                  <a:cubicBezTo>
                    <a:pt x="9" y="27"/>
                    <a:pt x="9" y="28"/>
                    <a:pt x="10" y="29"/>
                  </a:cubicBezTo>
                  <a:cubicBezTo>
                    <a:pt x="11" y="30"/>
                    <a:pt x="12" y="31"/>
                    <a:pt x="13" y="32"/>
                  </a:cubicBezTo>
                  <a:cubicBezTo>
                    <a:pt x="14" y="32"/>
                    <a:pt x="16" y="32"/>
                    <a:pt x="17" y="32"/>
                  </a:cubicBezTo>
                  <a:cubicBezTo>
                    <a:pt x="18" y="32"/>
                    <a:pt x="20" y="32"/>
                    <a:pt x="21" y="31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7"/>
                    <a:pt x="25" y="26"/>
                    <a:pt x="26" y="25"/>
                  </a:cubicBezTo>
                  <a:cubicBezTo>
                    <a:pt x="26" y="23"/>
                    <a:pt x="26" y="21"/>
                    <a:pt x="26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9" name="Freeform 27">
              <a:extLst>
                <a:ext uri="{FF2B5EF4-FFF2-40B4-BE49-F238E27FC236}">
                  <a16:creationId xmlns:a16="http://schemas.microsoft.com/office/drawing/2014/main" id="{39861D7E-D8DA-436F-9E2F-5C08A8BFB4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4710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1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9 w 31"/>
                <a:gd name="T11" fmla="*/ 9 h 39"/>
                <a:gd name="T12" fmla="*/ 8 w 31"/>
                <a:gd name="T13" fmla="*/ 12 h 39"/>
                <a:gd name="T14" fmla="*/ 7 w 31"/>
                <a:gd name="T15" fmla="*/ 16 h 39"/>
                <a:gd name="T16" fmla="*/ 7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7 w 31"/>
                <a:gd name="T23" fmla="*/ 0 h 39"/>
                <a:gd name="T24" fmla="*/ 7 w 31"/>
                <a:gd name="T25" fmla="*/ 4 h 39"/>
                <a:gd name="T26" fmla="*/ 9 w 31"/>
                <a:gd name="T27" fmla="*/ 2 h 39"/>
                <a:gd name="T28" fmla="*/ 11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7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1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9" y="0"/>
                    <a:pt x="21" y="0"/>
                    <a:pt x="23" y="1"/>
                  </a:cubicBezTo>
                  <a:cubicBezTo>
                    <a:pt x="25" y="1"/>
                    <a:pt x="26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0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0" name="Freeform 28">
              <a:extLst>
                <a:ext uri="{FF2B5EF4-FFF2-40B4-BE49-F238E27FC236}">
                  <a16:creationId xmlns:a16="http://schemas.microsoft.com/office/drawing/2014/main" id="{8B038F9F-6A9C-4E57-A659-0090AF4705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5845" y="6284068"/>
              <a:ext cx="31387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4 w 12"/>
                <a:gd name="T11" fmla="*/ 11 h 12"/>
                <a:gd name="T12" fmla="*/ 2 w 12"/>
                <a:gd name="T13" fmla="*/ 10 h 12"/>
                <a:gd name="T14" fmla="*/ 1 w 12"/>
                <a:gd name="T15" fmla="*/ 8 h 12"/>
                <a:gd name="T16" fmla="*/ 0 w 12"/>
                <a:gd name="T17" fmla="*/ 6 h 12"/>
                <a:gd name="T18" fmla="*/ 1 w 12"/>
                <a:gd name="T19" fmla="*/ 4 h 12"/>
                <a:gd name="T20" fmla="*/ 2 w 12"/>
                <a:gd name="T21" fmla="*/ 2 h 12"/>
                <a:gd name="T22" fmla="*/ 4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4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1" name="Freeform 29">
              <a:extLst>
                <a:ext uri="{FF2B5EF4-FFF2-40B4-BE49-F238E27FC236}">
                  <a16:creationId xmlns:a16="http://schemas.microsoft.com/office/drawing/2014/main" id="{15E4EB7D-754D-4053-9A23-596C7CFDA9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006" y="6181188"/>
              <a:ext cx="97648" cy="130778"/>
            </a:xfrm>
            <a:custGeom>
              <a:avLst/>
              <a:gdLst>
                <a:gd name="T0" fmla="*/ 34 w 56"/>
                <a:gd name="T1" fmla="*/ 11 h 75"/>
                <a:gd name="T2" fmla="*/ 34 w 56"/>
                <a:gd name="T3" fmla="*/ 75 h 75"/>
                <a:gd name="T4" fmla="*/ 22 w 56"/>
                <a:gd name="T5" fmla="*/ 75 h 75"/>
                <a:gd name="T6" fmla="*/ 22 w 56"/>
                <a:gd name="T7" fmla="*/ 11 h 75"/>
                <a:gd name="T8" fmla="*/ 0 w 56"/>
                <a:gd name="T9" fmla="*/ 11 h 75"/>
                <a:gd name="T10" fmla="*/ 0 w 56"/>
                <a:gd name="T11" fmla="*/ 0 h 75"/>
                <a:gd name="T12" fmla="*/ 56 w 56"/>
                <a:gd name="T13" fmla="*/ 0 h 75"/>
                <a:gd name="T14" fmla="*/ 56 w 56"/>
                <a:gd name="T15" fmla="*/ 11 h 75"/>
                <a:gd name="T16" fmla="*/ 34 w 56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75">
                  <a:moveTo>
                    <a:pt x="34" y="11"/>
                  </a:moveTo>
                  <a:lnTo>
                    <a:pt x="34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1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2" name="Freeform 30">
              <a:extLst>
                <a:ext uri="{FF2B5EF4-FFF2-40B4-BE49-F238E27FC236}">
                  <a16:creationId xmlns:a16="http://schemas.microsoft.com/office/drawing/2014/main" id="{28E147CB-2B8F-497B-B00B-C25E679DC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1603" y="6174213"/>
              <a:ext cx="80211" cy="137753"/>
            </a:xfrm>
            <a:custGeom>
              <a:avLst/>
              <a:gdLst>
                <a:gd name="T0" fmla="*/ 24 w 31"/>
                <a:gd name="T1" fmla="*/ 54 h 54"/>
                <a:gd name="T2" fmla="*/ 24 w 31"/>
                <a:gd name="T3" fmla="*/ 32 h 54"/>
                <a:gd name="T4" fmla="*/ 22 w 31"/>
                <a:gd name="T5" fmla="*/ 24 h 54"/>
                <a:gd name="T6" fmla="*/ 16 w 31"/>
                <a:gd name="T7" fmla="*/ 22 h 54"/>
                <a:gd name="T8" fmla="*/ 13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8 w 31"/>
                <a:gd name="T15" fmla="*/ 31 h 54"/>
                <a:gd name="T16" fmla="*/ 8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8 w 31"/>
                <a:gd name="T23" fmla="*/ 0 h 54"/>
                <a:gd name="T24" fmla="*/ 8 w 31"/>
                <a:gd name="T25" fmla="*/ 19 h 54"/>
                <a:gd name="T26" fmla="*/ 10 w 31"/>
                <a:gd name="T27" fmla="*/ 17 h 54"/>
                <a:gd name="T28" fmla="*/ 12 w 31"/>
                <a:gd name="T29" fmla="*/ 16 h 54"/>
                <a:gd name="T30" fmla="*/ 15 w 31"/>
                <a:gd name="T31" fmla="*/ 15 h 54"/>
                <a:gd name="T32" fmla="*/ 18 w 31"/>
                <a:gd name="T33" fmla="*/ 15 h 54"/>
                <a:gd name="T34" fmla="*/ 24 w 31"/>
                <a:gd name="T35" fmla="*/ 16 h 54"/>
                <a:gd name="T36" fmla="*/ 28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4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4" y="54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24" y="28"/>
                    <a:pt x="23" y="26"/>
                    <a:pt x="22" y="24"/>
                  </a:cubicBezTo>
                  <a:cubicBezTo>
                    <a:pt x="21" y="22"/>
                    <a:pt x="19" y="22"/>
                    <a:pt x="16" y="22"/>
                  </a:cubicBezTo>
                  <a:cubicBezTo>
                    <a:pt x="15" y="22"/>
                    <a:pt x="14" y="22"/>
                    <a:pt x="13" y="22"/>
                  </a:cubicBezTo>
                  <a:cubicBezTo>
                    <a:pt x="12" y="22"/>
                    <a:pt x="11" y="23"/>
                    <a:pt x="10" y="24"/>
                  </a:cubicBezTo>
                  <a:cubicBezTo>
                    <a:pt x="9" y="25"/>
                    <a:pt x="9" y="26"/>
                    <a:pt x="8" y="27"/>
                  </a:cubicBezTo>
                  <a:cubicBezTo>
                    <a:pt x="8" y="28"/>
                    <a:pt x="8" y="30"/>
                    <a:pt x="8" y="31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6" y="15"/>
                    <a:pt x="17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29" y="20"/>
                    <a:pt x="30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4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id="{E68BC676-C787-429D-B59B-1A5CE062F7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0996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1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4" name="Freeform 32">
              <a:extLst>
                <a:ext uri="{FF2B5EF4-FFF2-40B4-BE49-F238E27FC236}">
                  <a16:creationId xmlns:a16="http://schemas.microsoft.com/office/drawing/2014/main" id="{71266960-73CB-44B9-9A97-8108589891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02698" y="6174213"/>
              <a:ext cx="80211" cy="139497"/>
            </a:xfrm>
            <a:custGeom>
              <a:avLst/>
              <a:gdLst>
                <a:gd name="T0" fmla="*/ 32 w 32"/>
                <a:gd name="T1" fmla="*/ 35 h 55"/>
                <a:gd name="T2" fmla="*/ 31 w 32"/>
                <a:gd name="T3" fmla="*/ 44 h 55"/>
                <a:gd name="T4" fmla="*/ 28 w 32"/>
                <a:gd name="T5" fmla="*/ 50 h 55"/>
                <a:gd name="T6" fmla="*/ 23 w 32"/>
                <a:gd name="T7" fmla="*/ 53 h 55"/>
                <a:gd name="T8" fmla="*/ 17 w 32"/>
                <a:gd name="T9" fmla="*/ 55 h 55"/>
                <a:gd name="T10" fmla="*/ 12 w 32"/>
                <a:gd name="T11" fmla="*/ 53 h 55"/>
                <a:gd name="T12" fmla="*/ 7 w 32"/>
                <a:gd name="T13" fmla="*/ 50 h 55"/>
                <a:gd name="T14" fmla="*/ 7 w 32"/>
                <a:gd name="T15" fmla="*/ 54 h 55"/>
                <a:gd name="T16" fmla="*/ 0 w 32"/>
                <a:gd name="T17" fmla="*/ 54 h 55"/>
                <a:gd name="T18" fmla="*/ 0 w 32"/>
                <a:gd name="T19" fmla="*/ 4 h 55"/>
                <a:gd name="T20" fmla="*/ 7 w 32"/>
                <a:gd name="T21" fmla="*/ 0 h 55"/>
                <a:gd name="T22" fmla="*/ 7 w 32"/>
                <a:gd name="T23" fmla="*/ 19 h 55"/>
                <a:gd name="T24" fmla="*/ 10 w 32"/>
                <a:gd name="T25" fmla="*/ 17 h 55"/>
                <a:gd name="T26" fmla="*/ 12 w 32"/>
                <a:gd name="T27" fmla="*/ 16 h 55"/>
                <a:gd name="T28" fmla="*/ 14 w 32"/>
                <a:gd name="T29" fmla="*/ 15 h 55"/>
                <a:gd name="T30" fmla="*/ 17 w 32"/>
                <a:gd name="T31" fmla="*/ 15 h 55"/>
                <a:gd name="T32" fmla="*/ 23 w 32"/>
                <a:gd name="T33" fmla="*/ 16 h 55"/>
                <a:gd name="T34" fmla="*/ 28 w 32"/>
                <a:gd name="T35" fmla="*/ 19 h 55"/>
                <a:gd name="T36" fmla="*/ 31 w 32"/>
                <a:gd name="T37" fmla="*/ 26 h 55"/>
                <a:gd name="T38" fmla="*/ 32 w 32"/>
                <a:gd name="T39" fmla="*/ 35 h 55"/>
                <a:gd name="T40" fmla="*/ 25 w 32"/>
                <a:gd name="T41" fmla="*/ 35 h 55"/>
                <a:gd name="T42" fmla="*/ 23 w 32"/>
                <a:gd name="T43" fmla="*/ 25 h 55"/>
                <a:gd name="T44" fmla="*/ 16 w 32"/>
                <a:gd name="T45" fmla="*/ 22 h 55"/>
                <a:gd name="T46" fmla="*/ 14 w 32"/>
                <a:gd name="T47" fmla="*/ 22 h 55"/>
                <a:gd name="T48" fmla="*/ 11 w 32"/>
                <a:gd name="T49" fmla="*/ 23 h 55"/>
                <a:gd name="T50" fmla="*/ 9 w 32"/>
                <a:gd name="T51" fmla="*/ 25 h 55"/>
                <a:gd name="T52" fmla="*/ 7 w 32"/>
                <a:gd name="T53" fmla="*/ 26 h 55"/>
                <a:gd name="T54" fmla="*/ 7 w 32"/>
                <a:gd name="T55" fmla="*/ 43 h 55"/>
                <a:gd name="T56" fmla="*/ 9 w 32"/>
                <a:gd name="T57" fmla="*/ 44 h 55"/>
                <a:gd name="T58" fmla="*/ 11 w 32"/>
                <a:gd name="T59" fmla="*/ 46 h 55"/>
                <a:gd name="T60" fmla="*/ 14 w 32"/>
                <a:gd name="T61" fmla="*/ 47 h 55"/>
                <a:gd name="T62" fmla="*/ 16 w 32"/>
                <a:gd name="T63" fmla="*/ 48 h 55"/>
                <a:gd name="T64" fmla="*/ 23 w 32"/>
                <a:gd name="T65" fmla="*/ 45 h 55"/>
                <a:gd name="T66" fmla="*/ 25 w 32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" h="55">
                  <a:moveTo>
                    <a:pt x="32" y="35"/>
                  </a:moveTo>
                  <a:cubicBezTo>
                    <a:pt x="32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6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5" y="55"/>
                    <a:pt x="13" y="54"/>
                    <a:pt x="12" y="53"/>
                  </a:cubicBezTo>
                  <a:cubicBezTo>
                    <a:pt x="10" y="52"/>
                    <a:pt x="9" y="51"/>
                    <a:pt x="7" y="50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6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20" y="15"/>
                    <a:pt x="21" y="15"/>
                    <a:pt x="23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29" y="21"/>
                    <a:pt x="30" y="23"/>
                    <a:pt x="31" y="26"/>
                  </a:cubicBezTo>
                  <a:cubicBezTo>
                    <a:pt x="32" y="28"/>
                    <a:pt x="32" y="32"/>
                    <a:pt x="32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0" y="23"/>
                    <a:pt x="10" y="24"/>
                    <a:pt x="9" y="25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8" y="43"/>
                    <a:pt x="8" y="44"/>
                    <a:pt x="9" y="44"/>
                  </a:cubicBezTo>
                  <a:cubicBezTo>
                    <a:pt x="10" y="45"/>
                    <a:pt x="10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5" y="48"/>
                    <a:pt x="16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5" name="Freeform 33">
              <a:extLst>
                <a:ext uri="{FF2B5EF4-FFF2-40B4-BE49-F238E27FC236}">
                  <a16:creationId xmlns:a16="http://schemas.microsoft.com/office/drawing/2014/main" id="{3FF3AC5A-B742-4B29-8E04-03A71D82B9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860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8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8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3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7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6" name="Freeform 34">
              <a:extLst>
                <a:ext uri="{FF2B5EF4-FFF2-40B4-BE49-F238E27FC236}">
                  <a16:creationId xmlns:a16="http://schemas.microsoft.com/office/drawing/2014/main" id="{0C912743-E24B-4E48-8196-5FBD1ECEE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625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3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7" name="Freeform 35">
              <a:extLst>
                <a:ext uri="{FF2B5EF4-FFF2-40B4-BE49-F238E27FC236}">
                  <a16:creationId xmlns:a16="http://schemas.microsoft.com/office/drawing/2014/main" id="{6E2F01F4-1410-4FE1-B043-EA97A1541F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64256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7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6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7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8" name="Freeform 36">
              <a:extLst>
                <a:ext uri="{FF2B5EF4-FFF2-40B4-BE49-F238E27FC236}">
                  <a16:creationId xmlns:a16="http://schemas.microsoft.com/office/drawing/2014/main" id="{58ACFF1C-49F0-414E-B9E3-DE4E9FFAA3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40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9" name="Freeform 37">
              <a:extLst>
                <a:ext uri="{FF2B5EF4-FFF2-40B4-BE49-F238E27FC236}">
                  <a16:creationId xmlns:a16="http://schemas.microsoft.com/office/drawing/2014/main" id="{DACBD04B-22FF-4A4F-8B29-A2F31A0542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36884" y="6212575"/>
              <a:ext cx="59286" cy="99391"/>
            </a:xfrm>
            <a:custGeom>
              <a:avLst/>
              <a:gdLst>
                <a:gd name="T0" fmla="*/ 21 w 23"/>
                <a:gd name="T1" fmla="*/ 8 h 39"/>
                <a:gd name="T2" fmla="*/ 19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9" y="7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0" name="Freeform 38">
              <a:extLst>
                <a:ext uri="{FF2B5EF4-FFF2-40B4-BE49-F238E27FC236}">
                  <a16:creationId xmlns:a16="http://schemas.microsoft.com/office/drawing/2014/main" id="{A13F6E37-C22B-4FD3-ADFE-9C53ECB446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1969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1" name="Freeform 39">
              <a:extLst>
                <a:ext uri="{FF2B5EF4-FFF2-40B4-BE49-F238E27FC236}">
                  <a16:creationId xmlns:a16="http://schemas.microsoft.com/office/drawing/2014/main" id="{76256F1D-405A-49F9-8592-A899623F2D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30436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2" name="Freeform 40">
              <a:extLst>
                <a:ext uri="{FF2B5EF4-FFF2-40B4-BE49-F238E27FC236}">
                  <a16:creationId xmlns:a16="http://schemas.microsoft.com/office/drawing/2014/main" id="{2F9CAE14-DB05-4B70-867F-3F6164BDB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2808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3" name="Freeform 41">
              <a:extLst>
                <a:ext uri="{FF2B5EF4-FFF2-40B4-BE49-F238E27FC236}">
                  <a16:creationId xmlns:a16="http://schemas.microsoft.com/office/drawing/2014/main" id="{30C7B10F-7027-41F9-BEE2-F1575CB690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72813" y="6212575"/>
              <a:ext cx="81955" cy="101135"/>
            </a:xfrm>
            <a:custGeom>
              <a:avLst/>
              <a:gdLst>
                <a:gd name="T0" fmla="*/ 24 w 32"/>
                <a:gd name="T1" fmla="*/ 39 h 40"/>
                <a:gd name="T2" fmla="*/ 24 w 32"/>
                <a:gd name="T3" fmla="*/ 35 h 40"/>
                <a:gd name="T4" fmla="*/ 22 w 32"/>
                <a:gd name="T5" fmla="*/ 37 h 40"/>
                <a:gd name="T6" fmla="*/ 20 w 32"/>
                <a:gd name="T7" fmla="*/ 38 h 40"/>
                <a:gd name="T8" fmla="*/ 17 w 32"/>
                <a:gd name="T9" fmla="*/ 39 h 40"/>
                <a:gd name="T10" fmla="*/ 14 w 32"/>
                <a:gd name="T11" fmla="*/ 40 h 40"/>
                <a:gd name="T12" fmla="*/ 9 w 32"/>
                <a:gd name="T13" fmla="*/ 39 h 40"/>
                <a:gd name="T14" fmla="*/ 5 w 32"/>
                <a:gd name="T15" fmla="*/ 37 h 40"/>
                <a:gd name="T16" fmla="*/ 2 w 32"/>
                <a:gd name="T17" fmla="*/ 33 h 40"/>
                <a:gd name="T18" fmla="*/ 0 w 32"/>
                <a:gd name="T19" fmla="*/ 27 h 40"/>
                <a:gd name="T20" fmla="*/ 2 w 32"/>
                <a:gd name="T21" fmla="*/ 21 h 40"/>
                <a:gd name="T22" fmla="*/ 5 w 32"/>
                <a:gd name="T23" fmla="*/ 17 h 40"/>
                <a:gd name="T24" fmla="*/ 10 w 32"/>
                <a:gd name="T25" fmla="*/ 15 h 40"/>
                <a:gd name="T26" fmla="*/ 16 w 32"/>
                <a:gd name="T27" fmla="*/ 14 h 40"/>
                <a:gd name="T28" fmla="*/ 21 w 32"/>
                <a:gd name="T29" fmla="*/ 15 h 40"/>
                <a:gd name="T30" fmla="*/ 24 w 32"/>
                <a:gd name="T31" fmla="*/ 16 h 40"/>
                <a:gd name="T32" fmla="*/ 24 w 32"/>
                <a:gd name="T33" fmla="*/ 13 h 40"/>
                <a:gd name="T34" fmla="*/ 22 w 32"/>
                <a:gd name="T35" fmla="*/ 8 h 40"/>
                <a:gd name="T36" fmla="*/ 17 w 32"/>
                <a:gd name="T37" fmla="*/ 6 h 40"/>
                <a:gd name="T38" fmla="*/ 12 w 32"/>
                <a:gd name="T39" fmla="*/ 7 h 40"/>
                <a:gd name="T40" fmla="*/ 7 w 32"/>
                <a:gd name="T41" fmla="*/ 9 h 40"/>
                <a:gd name="T42" fmla="*/ 4 w 32"/>
                <a:gd name="T43" fmla="*/ 3 h 40"/>
                <a:gd name="T44" fmla="*/ 10 w 32"/>
                <a:gd name="T45" fmla="*/ 0 h 40"/>
                <a:gd name="T46" fmla="*/ 17 w 32"/>
                <a:gd name="T47" fmla="*/ 0 h 40"/>
                <a:gd name="T48" fmla="*/ 23 w 32"/>
                <a:gd name="T49" fmla="*/ 0 h 40"/>
                <a:gd name="T50" fmla="*/ 28 w 32"/>
                <a:gd name="T51" fmla="*/ 3 h 40"/>
                <a:gd name="T52" fmla="*/ 31 w 32"/>
                <a:gd name="T53" fmla="*/ 7 h 40"/>
                <a:gd name="T54" fmla="*/ 32 w 32"/>
                <a:gd name="T55" fmla="*/ 12 h 40"/>
                <a:gd name="T56" fmla="*/ 32 w 32"/>
                <a:gd name="T57" fmla="*/ 39 h 40"/>
                <a:gd name="T58" fmla="*/ 24 w 32"/>
                <a:gd name="T59" fmla="*/ 39 h 40"/>
                <a:gd name="T60" fmla="*/ 24 w 32"/>
                <a:gd name="T61" fmla="*/ 22 h 40"/>
                <a:gd name="T62" fmla="*/ 22 w 32"/>
                <a:gd name="T63" fmla="*/ 22 h 40"/>
                <a:gd name="T64" fmla="*/ 21 w 32"/>
                <a:gd name="T65" fmla="*/ 21 h 40"/>
                <a:gd name="T66" fmla="*/ 18 w 32"/>
                <a:gd name="T67" fmla="*/ 21 h 40"/>
                <a:gd name="T68" fmla="*/ 16 w 32"/>
                <a:gd name="T69" fmla="*/ 21 h 40"/>
                <a:gd name="T70" fmla="*/ 10 w 32"/>
                <a:gd name="T71" fmla="*/ 22 h 40"/>
                <a:gd name="T72" fmla="*/ 8 w 32"/>
                <a:gd name="T73" fmla="*/ 26 h 40"/>
                <a:gd name="T74" fmla="*/ 8 w 32"/>
                <a:gd name="T75" fmla="*/ 29 h 40"/>
                <a:gd name="T76" fmla="*/ 10 w 32"/>
                <a:gd name="T77" fmla="*/ 31 h 40"/>
                <a:gd name="T78" fmla="*/ 12 w 32"/>
                <a:gd name="T79" fmla="*/ 32 h 40"/>
                <a:gd name="T80" fmla="*/ 15 w 32"/>
                <a:gd name="T81" fmla="*/ 33 h 40"/>
                <a:gd name="T82" fmla="*/ 18 w 32"/>
                <a:gd name="T83" fmla="*/ 32 h 40"/>
                <a:gd name="T84" fmla="*/ 21 w 32"/>
                <a:gd name="T85" fmla="*/ 31 h 40"/>
                <a:gd name="T86" fmla="*/ 23 w 32"/>
                <a:gd name="T87" fmla="*/ 30 h 40"/>
                <a:gd name="T88" fmla="*/ 24 w 32"/>
                <a:gd name="T89" fmla="*/ 28 h 40"/>
                <a:gd name="T90" fmla="*/ 24 w 32"/>
                <a:gd name="T91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3" y="37"/>
                    <a:pt x="22" y="37"/>
                  </a:cubicBezTo>
                  <a:cubicBezTo>
                    <a:pt x="21" y="37"/>
                    <a:pt x="21" y="38"/>
                    <a:pt x="20" y="38"/>
                  </a:cubicBezTo>
                  <a:cubicBezTo>
                    <a:pt x="19" y="39"/>
                    <a:pt x="18" y="39"/>
                    <a:pt x="17" y="39"/>
                  </a:cubicBezTo>
                  <a:cubicBezTo>
                    <a:pt x="16" y="39"/>
                    <a:pt x="15" y="40"/>
                    <a:pt x="14" y="40"/>
                  </a:cubicBezTo>
                  <a:cubicBezTo>
                    <a:pt x="12" y="40"/>
                    <a:pt x="11" y="39"/>
                    <a:pt x="9" y="39"/>
                  </a:cubicBezTo>
                  <a:cubicBezTo>
                    <a:pt x="7" y="38"/>
                    <a:pt x="6" y="38"/>
                    <a:pt x="5" y="37"/>
                  </a:cubicBezTo>
                  <a:cubicBezTo>
                    <a:pt x="3" y="36"/>
                    <a:pt x="2" y="34"/>
                    <a:pt x="2" y="33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4"/>
                    <a:pt x="1" y="23"/>
                    <a:pt x="2" y="21"/>
                  </a:cubicBezTo>
                  <a:cubicBezTo>
                    <a:pt x="2" y="20"/>
                    <a:pt x="3" y="18"/>
                    <a:pt x="5" y="17"/>
                  </a:cubicBezTo>
                  <a:cubicBezTo>
                    <a:pt x="6" y="16"/>
                    <a:pt x="8" y="15"/>
                    <a:pt x="10" y="15"/>
                  </a:cubicBezTo>
                  <a:cubicBezTo>
                    <a:pt x="12" y="14"/>
                    <a:pt x="14" y="14"/>
                    <a:pt x="16" y="14"/>
                  </a:cubicBezTo>
                  <a:cubicBezTo>
                    <a:pt x="18" y="14"/>
                    <a:pt x="19" y="14"/>
                    <a:pt x="21" y="15"/>
                  </a:cubicBezTo>
                  <a:cubicBezTo>
                    <a:pt x="22" y="15"/>
                    <a:pt x="23" y="15"/>
                    <a:pt x="24" y="16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4" y="9"/>
                    <a:pt x="22" y="8"/>
                  </a:cubicBezTo>
                  <a:cubicBezTo>
                    <a:pt x="21" y="7"/>
                    <a:pt x="19" y="6"/>
                    <a:pt x="17" y="6"/>
                  </a:cubicBezTo>
                  <a:cubicBezTo>
                    <a:pt x="15" y="6"/>
                    <a:pt x="13" y="6"/>
                    <a:pt x="12" y="7"/>
                  </a:cubicBezTo>
                  <a:cubicBezTo>
                    <a:pt x="10" y="7"/>
                    <a:pt x="9" y="8"/>
                    <a:pt x="7" y="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2"/>
                    <a:pt x="8" y="1"/>
                    <a:pt x="10" y="0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19" y="0"/>
                    <a:pt x="21" y="0"/>
                    <a:pt x="23" y="0"/>
                  </a:cubicBezTo>
                  <a:cubicBezTo>
                    <a:pt x="25" y="1"/>
                    <a:pt x="26" y="2"/>
                    <a:pt x="28" y="3"/>
                  </a:cubicBezTo>
                  <a:cubicBezTo>
                    <a:pt x="29" y="4"/>
                    <a:pt x="30" y="5"/>
                    <a:pt x="31" y="7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24" y="39"/>
                  </a:lnTo>
                  <a:close/>
                  <a:moveTo>
                    <a:pt x="24" y="22"/>
                  </a:moveTo>
                  <a:cubicBezTo>
                    <a:pt x="24" y="22"/>
                    <a:pt x="23" y="22"/>
                    <a:pt x="22" y="22"/>
                  </a:cubicBezTo>
                  <a:cubicBezTo>
                    <a:pt x="22" y="21"/>
                    <a:pt x="21" y="21"/>
                    <a:pt x="21" y="21"/>
                  </a:cubicBezTo>
                  <a:cubicBezTo>
                    <a:pt x="20" y="21"/>
                    <a:pt x="19" y="21"/>
                    <a:pt x="18" y="21"/>
                  </a:cubicBezTo>
                  <a:cubicBezTo>
                    <a:pt x="17" y="21"/>
                    <a:pt x="17" y="21"/>
                    <a:pt x="16" y="21"/>
                  </a:cubicBezTo>
                  <a:cubicBezTo>
                    <a:pt x="13" y="21"/>
                    <a:pt x="11" y="21"/>
                    <a:pt x="10" y="22"/>
                  </a:cubicBezTo>
                  <a:cubicBezTo>
                    <a:pt x="8" y="23"/>
                    <a:pt x="8" y="25"/>
                    <a:pt x="8" y="26"/>
                  </a:cubicBezTo>
                  <a:cubicBezTo>
                    <a:pt x="8" y="28"/>
                    <a:pt x="8" y="29"/>
                    <a:pt x="8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6" y="33"/>
                    <a:pt x="17" y="33"/>
                    <a:pt x="18" y="32"/>
                  </a:cubicBezTo>
                  <a:cubicBezTo>
                    <a:pt x="19" y="32"/>
                    <a:pt x="20" y="32"/>
                    <a:pt x="21" y="31"/>
                  </a:cubicBezTo>
                  <a:cubicBezTo>
                    <a:pt x="21" y="31"/>
                    <a:pt x="22" y="30"/>
                    <a:pt x="23" y="30"/>
                  </a:cubicBezTo>
                  <a:cubicBezTo>
                    <a:pt x="23" y="29"/>
                    <a:pt x="24" y="28"/>
                    <a:pt x="24" y="28"/>
                  </a:cubicBezTo>
                  <a:lnTo>
                    <a:pt x="2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4" name="Freeform 42">
              <a:extLst>
                <a:ext uri="{FF2B5EF4-FFF2-40B4-BE49-F238E27FC236}">
                  <a16:creationId xmlns:a16="http://schemas.microsoft.com/office/drawing/2014/main" id="{16B384B2-A2D9-4CB4-AF87-AF1004852B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7436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2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10 w 31"/>
                <a:gd name="T11" fmla="*/ 9 h 39"/>
                <a:gd name="T12" fmla="*/ 8 w 31"/>
                <a:gd name="T13" fmla="*/ 12 h 39"/>
                <a:gd name="T14" fmla="*/ 8 w 31"/>
                <a:gd name="T15" fmla="*/ 16 h 39"/>
                <a:gd name="T16" fmla="*/ 8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8 w 31"/>
                <a:gd name="T23" fmla="*/ 0 h 39"/>
                <a:gd name="T24" fmla="*/ 8 w 31"/>
                <a:gd name="T25" fmla="*/ 4 h 39"/>
                <a:gd name="T26" fmla="*/ 9 w 31"/>
                <a:gd name="T27" fmla="*/ 2 h 39"/>
                <a:gd name="T28" fmla="*/ 12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8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2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2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1"/>
                    <a:pt x="26" y="2"/>
                    <a:pt x="28" y="4"/>
                  </a:cubicBezTo>
                  <a:cubicBezTo>
                    <a:pt x="29" y="5"/>
                    <a:pt x="29" y="7"/>
                    <a:pt x="30" y="9"/>
                  </a:cubicBezTo>
                  <a:cubicBezTo>
                    <a:pt x="31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5" name="Freeform 43">
              <a:extLst>
                <a:ext uri="{FF2B5EF4-FFF2-40B4-BE49-F238E27FC236}">
                  <a16:creationId xmlns:a16="http://schemas.microsoft.com/office/drawing/2014/main" id="{DC309D60-84B9-4652-BEF1-F71EFAD3A4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5084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0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3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6 w 29"/>
                <a:gd name="T55" fmla="*/ 24 h 40"/>
                <a:gd name="T56" fmla="*/ 13 w 29"/>
                <a:gd name="T57" fmla="*/ 22 h 40"/>
                <a:gd name="T58" fmla="*/ 7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1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1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8" y="25"/>
                    <a:pt x="18" y="24"/>
                    <a:pt x="16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7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13"/>
                    <a:pt x="1" y="12"/>
                    <a:pt x="1" y="10"/>
                  </a:cubicBezTo>
                  <a:cubicBezTo>
                    <a:pt x="1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6" name="Freeform 44">
              <a:extLst>
                <a:ext uri="{FF2B5EF4-FFF2-40B4-BE49-F238E27FC236}">
                  <a16:creationId xmlns:a16="http://schemas.microsoft.com/office/drawing/2014/main" id="{A4440044-5486-483F-B652-7EE3849461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782" y="6212575"/>
              <a:ext cx="122060" cy="99391"/>
            </a:xfrm>
            <a:custGeom>
              <a:avLst/>
              <a:gdLst>
                <a:gd name="T0" fmla="*/ 55 w 70"/>
                <a:gd name="T1" fmla="*/ 57 h 57"/>
                <a:gd name="T2" fmla="*/ 45 w 70"/>
                <a:gd name="T3" fmla="*/ 57 h 57"/>
                <a:gd name="T4" fmla="*/ 35 w 70"/>
                <a:gd name="T5" fmla="*/ 17 h 57"/>
                <a:gd name="T6" fmla="*/ 25 w 70"/>
                <a:gd name="T7" fmla="*/ 57 h 57"/>
                <a:gd name="T8" fmla="*/ 14 w 70"/>
                <a:gd name="T9" fmla="*/ 57 h 57"/>
                <a:gd name="T10" fmla="*/ 0 w 70"/>
                <a:gd name="T11" fmla="*/ 0 h 57"/>
                <a:gd name="T12" fmla="*/ 10 w 70"/>
                <a:gd name="T13" fmla="*/ 0 h 57"/>
                <a:gd name="T14" fmla="*/ 20 w 70"/>
                <a:gd name="T15" fmla="*/ 39 h 57"/>
                <a:gd name="T16" fmla="*/ 30 w 70"/>
                <a:gd name="T17" fmla="*/ 0 h 57"/>
                <a:gd name="T18" fmla="*/ 39 w 70"/>
                <a:gd name="T19" fmla="*/ 0 h 57"/>
                <a:gd name="T20" fmla="*/ 49 w 70"/>
                <a:gd name="T21" fmla="*/ 39 h 57"/>
                <a:gd name="T22" fmla="*/ 60 w 70"/>
                <a:gd name="T23" fmla="*/ 0 h 57"/>
                <a:gd name="T24" fmla="*/ 70 w 70"/>
                <a:gd name="T25" fmla="*/ 0 h 57"/>
                <a:gd name="T26" fmla="*/ 55 w 70"/>
                <a:gd name="T2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55" y="57"/>
                  </a:moveTo>
                  <a:lnTo>
                    <a:pt x="45" y="57"/>
                  </a:lnTo>
                  <a:lnTo>
                    <a:pt x="35" y="17"/>
                  </a:lnTo>
                  <a:lnTo>
                    <a:pt x="25" y="57"/>
                  </a:lnTo>
                  <a:lnTo>
                    <a:pt x="14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39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9" y="39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7" name="Freeform 45">
              <a:extLst>
                <a:ext uri="{FF2B5EF4-FFF2-40B4-BE49-F238E27FC236}">
                  <a16:creationId xmlns:a16="http://schemas.microsoft.com/office/drawing/2014/main" id="{446771E9-EA09-4256-8955-FE392C07AF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913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8" name="Freeform 46">
              <a:extLst>
                <a:ext uri="{FF2B5EF4-FFF2-40B4-BE49-F238E27FC236}">
                  <a16:creationId xmlns:a16="http://schemas.microsoft.com/office/drawing/2014/main" id="{FE985025-CAA5-44F2-9174-87CD1D8BA1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5927" y="6212575"/>
              <a:ext cx="57543" cy="99391"/>
            </a:xfrm>
            <a:custGeom>
              <a:avLst/>
              <a:gdLst>
                <a:gd name="T0" fmla="*/ 21 w 23"/>
                <a:gd name="T1" fmla="*/ 8 h 39"/>
                <a:gd name="T2" fmla="*/ 18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6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0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9" name="Freeform 47">
              <a:extLst>
                <a:ext uri="{FF2B5EF4-FFF2-40B4-BE49-F238E27FC236}">
                  <a16:creationId xmlns:a16="http://schemas.microsoft.com/office/drawing/2014/main" id="{1105FBBE-AD06-4F22-94D8-E2E98185FA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6494" y="6284068"/>
              <a:ext cx="29644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3 w 12"/>
                <a:gd name="T11" fmla="*/ 11 h 12"/>
                <a:gd name="T12" fmla="*/ 2 w 12"/>
                <a:gd name="T13" fmla="*/ 10 h 12"/>
                <a:gd name="T14" fmla="*/ 0 w 12"/>
                <a:gd name="T15" fmla="*/ 8 h 12"/>
                <a:gd name="T16" fmla="*/ 0 w 12"/>
                <a:gd name="T17" fmla="*/ 6 h 12"/>
                <a:gd name="T18" fmla="*/ 0 w 12"/>
                <a:gd name="T19" fmla="*/ 4 h 12"/>
                <a:gd name="T20" fmla="*/ 2 w 12"/>
                <a:gd name="T21" fmla="*/ 2 h 12"/>
                <a:gd name="T22" fmla="*/ 3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3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0" name="Freeform 48">
              <a:extLst>
                <a:ext uri="{FF2B5EF4-FFF2-40B4-BE49-F238E27FC236}">
                  <a16:creationId xmlns:a16="http://schemas.microsoft.com/office/drawing/2014/main" id="{8141824A-6AD4-4B53-B837-71461DD538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388691"/>
              <a:ext cx="94161" cy="130778"/>
            </a:xfrm>
            <a:custGeom>
              <a:avLst/>
              <a:gdLst>
                <a:gd name="T0" fmla="*/ 32 w 54"/>
                <a:gd name="T1" fmla="*/ 12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2 h 75"/>
                <a:gd name="T8" fmla="*/ 0 w 54"/>
                <a:gd name="T9" fmla="*/ 12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2 h 75"/>
                <a:gd name="T16" fmla="*/ 32 w 54"/>
                <a:gd name="T1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2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2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1" name="Freeform 49">
              <a:extLst>
                <a:ext uri="{FF2B5EF4-FFF2-40B4-BE49-F238E27FC236}">
                  <a16:creationId xmlns:a16="http://schemas.microsoft.com/office/drawing/2014/main" id="{1CEF1D95-CD6C-417A-9539-CB4DBAA5E0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383459"/>
              <a:ext cx="78468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9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1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7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7"/>
                    <a:pt x="9" y="17"/>
                  </a:cubicBezTo>
                  <a:cubicBezTo>
                    <a:pt x="10" y="16"/>
                    <a:pt x="10" y="16"/>
                    <a:pt x="11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2" name="Freeform 50">
              <a:extLst>
                <a:ext uri="{FF2B5EF4-FFF2-40B4-BE49-F238E27FC236}">
                  <a16:creationId xmlns:a16="http://schemas.microsoft.com/office/drawing/2014/main" id="{BF6CB5D3-9648-4D73-AB7C-5374814E5B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418333"/>
              <a:ext cx="85443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7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3 w 33"/>
                <a:gd name="T73" fmla="*/ 8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9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2" y="32"/>
                    <a:pt x="23" y="32"/>
                    <a:pt x="23" y="32"/>
                  </a:cubicBezTo>
                  <a:cubicBezTo>
                    <a:pt x="24" y="31"/>
                    <a:pt x="25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1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5" y="13"/>
                  </a:cubicBezTo>
                  <a:cubicBezTo>
                    <a:pt x="24" y="12"/>
                    <a:pt x="24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3" name="Freeform 51">
              <a:extLst>
                <a:ext uri="{FF2B5EF4-FFF2-40B4-BE49-F238E27FC236}">
                  <a16:creationId xmlns:a16="http://schemas.microsoft.com/office/drawing/2014/main" id="{55F0E322-3AEE-482E-8E59-9FB04FACA9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383459"/>
              <a:ext cx="83698" cy="137753"/>
            </a:xfrm>
            <a:custGeom>
              <a:avLst/>
              <a:gdLst>
                <a:gd name="T0" fmla="*/ 33 w 33"/>
                <a:gd name="T1" fmla="*/ 35 h 54"/>
                <a:gd name="T2" fmla="*/ 31 w 33"/>
                <a:gd name="T3" fmla="*/ 43 h 54"/>
                <a:gd name="T4" fmla="*/ 28 w 33"/>
                <a:gd name="T5" fmla="*/ 49 h 54"/>
                <a:gd name="T6" fmla="*/ 23 w 33"/>
                <a:gd name="T7" fmla="*/ 53 h 54"/>
                <a:gd name="T8" fmla="*/ 17 w 33"/>
                <a:gd name="T9" fmla="*/ 54 h 54"/>
                <a:gd name="T10" fmla="*/ 12 w 33"/>
                <a:gd name="T11" fmla="*/ 53 h 54"/>
                <a:gd name="T12" fmla="*/ 8 w 33"/>
                <a:gd name="T13" fmla="*/ 50 h 54"/>
                <a:gd name="T14" fmla="*/ 8 w 33"/>
                <a:gd name="T15" fmla="*/ 53 h 54"/>
                <a:gd name="T16" fmla="*/ 0 w 33"/>
                <a:gd name="T17" fmla="*/ 53 h 54"/>
                <a:gd name="T18" fmla="*/ 0 w 33"/>
                <a:gd name="T19" fmla="*/ 4 h 54"/>
                <a:gd name="T20" fmla="*/ 8 w 33"/>
                <a:gd name="T21" fmla="*/ 0 h 54"/>
                <a:gd name="T22" fmla="*/ 8 w 33"/>
                <a:gd name="T23" fmla="*/ 19 h 54"/>
                <a:gd name="T24" fmla="*/ 10 w 33"/>
                <a:gd name="T25" fmla="*/ 17 h 54"/>
                <a:gd name="T26" fmla="*/ 12 w 33"/>
                <a:gd name="T27" fmla="*/ 16 h 54"/>
                <a:gd name="T28" fmla="*/ 14 w 33"/>
                <a:gd name="T29" fmla="*/ 14 h 54"/>
                <a:gd name="T30" fmla="*/ 18 w 33"/>
                <a:gd name="T31" fmla="*/ 14 h 54"/>
                <a:gd name="T32" fmla="*/ 24 w 33"/>
                <a:gd name="T33" fmla="*/ 15 h 54"/>
                <a:gd name="T34" fmla="*/ 28 w 33"/>
                <a:gd name="T35" fmla="*/ 19 h 54"/>
                <a:gd name="T36" fmla="*/ 31 w 33"/>
                <a:gd name="T37" fmla="*/ 25 h 54"/>
                <a:gd name="T38" fmla="*/ 33 w 33"/>
                <a:gd name="T39" fmla="*/ 35 h 54"/>
                <a:gd name="T40" fmla="*/ 25 w 33"/>
                <a:gd name="T41" fmla="*/ 35 h 54"/>
                <a:gd name="T42" fmla="*/ 23 w 33"/>
                <a:gd name="T43" fmla="*/ 24 h 54"/>
                <a:gd name="T44" fmla="*/ 16 w 33"/>
                <a:gd name="T45" fmla="*/ 21 h 54"/>
                <a:gd name="T46" fmla="*/ 14 w 33"/>
                <a:gd name="T47" fmla="*/ 21 h 54"/>
                <a:gd name="T48" fmla="*/ 11 w 33"/>
                <a:gd name="T49" fmla="*/ 23 h 54"/>
                <a:gd name="T50" fmla="*/ 9 w 33"/>
                <a:gd name="T51" fmla="*/ 24 h 54"/>
                <a:gd name="T52" fmla="*/ 8 w 33"/>
                <a:gd name="T53" fmla="*/ 26 h 54"/>
                <a:gd name="T54" fmla="*/ 8 w 33"/>
                <a:gd name="T55" fmla="*/ 42 h 54"/>
                <a:gd name="T56" fmla="*/ 9 w 33"/>
                <a:gd name="T57" fmla="*/ 44 h 54"/>
                <a:gd name="T58" fmla="*/ 11 w 33"/>
                <a:gd name="T59" fmla="*/ 45 h 54"/>
                <a:gd name="T60" fmla="*/ 14 w 33"/>
                <a:gd name="T61" fmla="*/ 47 h 54"/>
                <a:gd name="T62" fmla="*/ 17 w 33"/>
                <a:gd name="T63" fmla="*/ 47 h 54"/>
                <a:gd name="T64" fmla="*/ 23 w 33"/>
                <a:gd name="T65" fmla="*/ 44 h 54"/>
                <a:gd name="T66" fmla="*/ 25 w 33"/>
                <a:gd name="T6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4">
                  <a:moveTo>
                    <a:pt x="33" y="35"/>
                  </a:moveTo>
                  <a:cubicBezTo>
                    <a:pt x="33" y="38"/>
                    <a:pt x="32" y="41"/>
                    <a:pt x="31" y="43"/>
                  </a:cubicBezTo>
                  <a:cubicBezTo>
                    <a:pt x="30" y="46"/>
                    <a:pt x="29" y="48"/>
                    <a:pt x="28" y="49"/>
                  </a:cubicBezTo>
                  <a:cubicBezTo>
                    <a:pt x="27" y="51"/>
                    <a:pt x="25" y="52"/>
                    <a:pt x="23" y="53"/>
                  </a:cubicBezTo>
                  <a:cubicBezTo>
                    <a:pt x="21" y="54"/>
                    <a:pt x="19" y="54"/>
                    <a:pt x="17" y="54"/>
                  </a:cubicBezTo>
                  <a:cubicBezTo>
                    <a:pt x="16" y="54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7"/>
                    <a:pt x="10" y="17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3" y="15"/>
                    <a:pt x="13" y="15"/>
                    <a:pt x="14" y="14"/>
                  </a:cubicBezTo>
                  <a:cubicBezTo>
                    <a:pt x="15" y="14"/>
                    <a:pt x="16" y="14"/>
                    <a:pt x="18" y="14"/>
                  </a:cubicBezTo>
                  <a:cubicBezTo>
                    <a:pt x="20" y="14"/>
                    <a:pt x="22" y="14"/>
                    <a:pt x="24" y="15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30" y="21"/>
                    <a:pt x="31" y="23"/>
                    <a:pt x="31" y="25"/>
                  </a:cubicBezTo>
                  <a:cubicBezTo>
                    <a:pt x="32" y="28"/>
                    <a:pt x="33" y="31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0"/>
                    <a:pt x="24" y="27"/>
                    <a:pt x="23" y="24"/>
                  </a:cubicBezTo>
                  <a:cubicBezTo>
                    <a:pt x="21" y="22"/>
                    <a:pt x="19" y="21"/>
                    <a:pt x="16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3" y="22"/>
                    <a:pt x="12" y="22"/>
                    <a:pt x="11" y="23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9" y="25"/>
                    <a:pt x="8" y="25"/>
                    <a:pt x="8" y="26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3"/>
                    <a:pt x="9" y="44"/>
                  </a:cubicBezTo>
                  <a:cubicBezTo>
                    <a:pt x="10" y="44"/>
                    <a:pt x="11" y="45"/>
                    <a:pt x="11" y="45"/>
                  </a:cubicBezTo>
                  <a:cubicBezTo>
                    <a:pt x="12" y="46"/>
                    <a:pt x="13" y="46"/>
                    <a:pt x="14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9" y="47"/>
                    <a:pt x="21" y="46"/>
                    <a:pt x="23" y="44"/>
                  </a:cubicBezTo>
                  <a:cubicBezTo>
                    <a:pt x="24" y="42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4" name="Freeform 52">
              <a:extLst>
                <a:ext uri="{FF2B5EF4-FFF2-40B4-BE49-F238E27FC236}">
                  <a16:creationId xmlns:a16="http://schemas.microsoft.com/office/drawing/2014/main" id="{0D3C59AD-7CCF-4166-9D21-3C34848893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1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4" y="31"/>
                    <a:pt x="24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5" name="Freeform 53">
              <a:extLst>
                <a:ext uri="{FF2B5EF4-FFF2-40B4-BE49-F238E27FC236}">
                  <a16:creationId xmlns:a16="http://schemas.microsoft.com/office/drawing/2014/main" id="{9C9DA4CE-7B4D-42AE-9264-92B7D7757D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1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2" y="54"/>
                    <a:pt x="11" y="54"/>
                  </a:cubicBezTo>
                  <a:cubicBezTo>
                    <a:pt x="10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2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6" name="Freeform 54">
              <a:extLst>
                <a:ext uri="{FF2B5EF4-FFF2-40B4-BE49-F238E27FC236}">
                  <a16:creationId xmlns:a16="http://schemas.microsoft.com/office/drawing/2014/main" id="{DBCBD0D2-5C9C-4B12-8CF8-9CA320825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7" name="Freeform 55">
              <a:extLst>
                <a:ext uri="{FF2B5EF4-FFF2-40B4-BE49-F238E27FC236}">
                  <a16:creationId xmlns:a16="http://schemas.microsoft.com/office/drawing/2014/main" id="{CDCFBD31-7961-4587-876E-1FAFC4E74A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0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2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0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3" y="31"/>
                    <a:pt x="24" y="31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0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7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8" name="Freeform 56">
              <a:extLst>
                <a:ext uri="{FF2B5EF4-FFF2-40B4-BE49-F238E27FC236}">
                  <a16:creationId xmlns:a16="http://schemas.microsoft.com/office/drawing/2014/main" id="{52482C08-723A-4738-9787-3516B3C171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418333"/>
              <a:ext cx="55799" cy="101135"/>
            </a:xfrm>
            <a:custGeom>
              <a:avLst/>
              <a:gdLst>
                <a:gd name="T0" fmla="*/ 20 w 22"/>
                <a:gd name="T1" fmla="*/ 9 h 39"/>
                <a:gd name="T2" fmla="*/ 18 w 22"/>
                <a:gd name="T3" fmla="*/ 8 h 39"/>
                <a:gd name="T4" fmla="*/ 15 w 22"/>
                <a:gd name="T5" fmla="*/ 7 h 39"/>
                <a:gd name="T6" fmla="*/ 9 w 22"/>
                <a:gd name="T7" fmla="*/ 10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1 h 39"/>
                <a:gd name="T16" fmla="*/ 7 w 22"/>
                <a:gd name="T17" fmla="*/ 1 h 39"/>
                <a:gd name="T18" fmla="*/ 7 w 22"/>
                <a:gd name="T19" fmla="*/ 5 h 39"/>
                <a:gd name="T20" fmla="*/ 9 w 22"/>
                <a:gd name="T21" fmla="*/ 3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1 h 39"/>
                <a:gd name="T30" fmla="*/ 22 w 22"/>
                <a:gd name="T31" fmla="*/ 2 h 39"/>
                <a:gd name="T32" fmla="*/ 20 w 22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2" y="7"/>
                    <a:pt x="10" y="8"/>
                    <a:pt x="9" y="10"/>
                  </a:cubicBezTo>
                  <a:cubicBezTo>
                    <a:pt x="8" y="12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2"/>
                    <a:pt x="10" y="2"/>
                    <a:pt x="11" y="1"/>
                  </a:cubicBezTo>
                  <a:cubicBezTo>
                    <a:pt x="11" y="1"/>
                    <a:pt x="12" y="1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1"/>
                  </a:cubicBezTo>
                  <a:cubicBezTo>
                    <a:pt x="21" y="1"/>
                    <a:pt x="22" y="1"/>
                    <a:pt x="22" y="2"/>
                  </a:cubicBezTo>
                  <a:lnTo>
                    <a:pt x="2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9" name="Freeform 57">
              <a:extLst>
                <a:ext uri="{FF2B5EF4-FFF2-40B4-BE49-F238E27FC236}">
                  <a16:creationId xmlns:a16="http://schemas.microsoft.com/office/drawing/2014/main" id="{5B72A8F0-33E3-42CD-88C2-C35BEC0E98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40" name="Freeform 58">
              <a:extLst>
                <a:ext uri="{FF2B5EF4-FFF2-40B4-BE49-F238E27FC236}">
                  <a16:creationId xmlns:a16="http://schemas.microsoft.com/office/drawing/2014/main" id="{73FC54A2-6588-499B-968A-79F4CA9CF5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383459"/>
              <a:ext cx="80211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10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2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8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7"/>
                    <a:pt x="9" y="17"/>
                  </a:cubicBezTo>
                  <a:cubicBezTo>
                    <a:pt x="10" y="16"/>
                    <a:pt x="11" y="16"/>
                    <a:pt x="12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41" name="Freeform 59">
              <a:extLst>
                <a:ext uri="{FF2B5EF4-FFF2-40B4-BE49-F238E27FC236}">
                  <a16:creationId xmlns:a16="http://schemas.microsoft.com/office/drawing/2014/main" id="{1E6AB002-C130-4648-A18E-BA496FF175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8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2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6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1 w 33"/>
                <a:gd name="T69" fmla="*/ 8 h 40"/>
                <a:gd name="T70" fmla="*/ 17 w 33"/>
                <a:gd name="T71" fmla="*/ 7 h 40"/>
                <a:gd name="T72" fmla="*/ 13 w 33"/>
                <a:gd name="T73" fmla="*/ 8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6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10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3" y="32"/>
                    <a:pt x="23" y="32"/>
                    <a:pt x="24" y="32"/>
                  </a:cubicBezTo>
                  <a:cubicBezTo>
                    <a:pt x="24" y="31"/>
                    <a:pt x="25" y="31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7" y="38"/>
                    <a:pt x="26" y="38"/>
                    <a:pt x="25" y="39"/>
                  </a:cubicBezTo>
                  <a:cubicBezTo>
                    <a:pt x="24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4" y="40"/>
                    <a:pt x="12" y="39"/>
                  </a:cubicBezTo>
                  <a:cubicBezTo>
                    <a:pt x="11" y="39"/>
                    <a:pt x="10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4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6" y="17"/>
                  </a:moveTo>
                  <a:cubicBezTo>
                    <a:pt x="26" y="15"/>
                    <a:pt x="25" y="14"/>
                    <a:pt x="25" y="13"/>
                  </a:cubicBezTo>
                  <a:cubicBezTo>
                    <a:pt x="25" y="12"/>
                    <a:pt x="24" y="11"/>
                    <a:pt x="23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20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6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42" name="Freeform 60">
              <a:extLst>
                <a:ext uri="{FF2B5EF4-FFF2-40B4-BE49-F238E27FC236}">
                  <a16:creationId xmlns:a16="http://schemas.microsoft.com/office/drawing/2014/main" id="{B0044278-9F7F-4596-96D2-ACFBE0DEC0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7435" y="6421821"/>
              <a:ext cx="122060" cy="97648"/>
            </a:xfrm>
            <a:custGeom>
              <a:avLst/>
              <a:gdLst>
                <a:gd name="T0" fmla="*/ 56 w 70"/>
                <a:gd name="T1" fmla="*/ 56 h 56"/>
                <a:gd name="T2" fmla="*/ 46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5 w 70"/>
                <a:gd name="T9" fmla="*/ 56 h 56"/>
                <a:gd name="T10" fmla="*/ 0 w 70"/>
                <a:gd name="T11" fmla="*/ 0 h 56"/>
                <a:gd name="T12" fmla="*/ 10 w 70"/>
                <a:gd name="T13" fmla="*/ 0 h 56"/>
                <a:gd name="T14" fmla="*/ 21 w 70"/>
                <a:gd name="T15" fmla="*/ 38 h 56"/>
                <a:gd name="T16" fmla="*/ 31 w 70"/>
                <a:gd name="T17" fmla="*/ 0 h 56"/>
                <a:gd name="T18" fmla="*/ 40 w 70"/>
                <a:gd name="T19" fmla="*/ 0 h 56"/>
                <a:gd name="T20" fmla="*/ 50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6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6" y="56"/>
                  </a:moveTo>
                  <a:lnTo>
                    <a:pt x="46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5" y="5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38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50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43" name="Freeform 61">
              <a:extLst>
                <a:ext uri="{FF2B5EF4-FFF2-40B4-BE49-F238E27FC236}">
                  <a16:creationId xmlns:a16="http://schemas.microsoft.com/office/drawing/2014/main" id="{79F75E0D-27A7-44C1-BF19-495F4768F9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59957" y="6418333"/>
              <a:ext cx="87186" cy="102879"/>
            </a:xfrm>
            <a:custGeom>
              <a:avLst/>
              <a:gdLst>
                <a:gd name="T0" fmla="*/ 34 w 34"/>
                <a:gd name="T1" fmla="*/ 20 h 40"/>
                <a:gd name="T2" fmla="*/ 33 w 34"/>
                <a:gd name="T3" fmla="*/ 28 h 40"/>
                <a:gd name="T4" fmla="*/ 29 w 34"/>
                <a:gd name="T5" fmla="*/ 35 h 40"/>
                <a:gd name="T6" fmla="*/ 24 w 34"/>
                <a:gd name="T7" fmla="*/ 39 h 40"/>
                <a:gd name="T8" fmla="*/ 17 w 34"/>
                <a:gd name="T9" fmla="*/ 40 h 40"/>
                <a:gd name="T10" fmla="*/ 10 w 34"/>
                <a:gd name="T11" fmla="*/ 39 h 40"/>
                <a:gd name="T12" fmla="*/ 5 w 34"/>
                <a:gd name="T13" fmla="*/ 35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2 h 40"/>
                <a:gd name="T20" fmla="*/ 5 w 34"/>
                <a:gd name="T21" fmla="*/ 5 h 40"/>
                <a:gd name="T22" fmla="*/ 11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2 h 40"/>
                <a:gd name="T32" fmla="*/ 34 w 34"/>
                <a:gd name="T33" fmla="*/ 20 h 40"/>
                <a:gd name="T34" fmla="*/ 27 w 34"/>
                <a:gd name="T35" fmla="*/ 20 h 40"/>
                <a:gd name="T36" fmla="*/ 26 w 34"/>
                <a:gd name="T37" fmla="*/ 15 h 40"/>
                <a:gd name="T38" fmla="*/ 24 w 34"/>
                <a:gd name="T39" fmla="*/ 11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1 h 40"/>
                <a:gd name="T48" fmla="*/ 8 w 34"/>
                <a:gd name="T49" fmla="*/ 15 h 40"/>
                <a:gd name="T50" fmla="*/ 8 w 34"/>
                <a:gd name="T51" fmla="*/ 20 h 40"/>
                <a:gd name="T52" fmla="*/ 8 w 34"/>
                <a:gd name="T53" fmla="*/ 26 h 40"/>
                <a:gd name="T54" fmla="*/ 10 w 34"/>
                <a:gd name="T55" fmla="*/ 30 h 40"/>
                <a:gd name="T56" fmla="*/ 13 w 34"/>
                <a:gd name="T57" fmla="*/ 32 h 40"/>
                <a:gd name="T58" fmla="*/ 17 w 34"/>
                <a:gd name="T59" fmla="*/ 33 h 40"/>
                <a:gd name="T60" fmla="*/ 21 w 34"/>
                <a:gd name="T61" fmla="*/ 32 h 40"/>
                <a:gd name="T62" fmla="*/ 24 w 34"/>
                <a:gd name="T63" fmla="*/ 29 h 40"/>
                <a:gd name="T64" fmla="*/ 26 w 34"/>
                <a:gd name="T65" fmla="*/ 25 h 40"/>
                <a:gd name="T66" fmla="*/ 27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20"/>
                  </a:moveTo>
                  <a:cubicBezTo>
                    <a:pt x="34" y="23"/>
                    <a:pt x="34" y="26"/>
                    <a:pt x="33" y="28"/>
                  </a:cubicBezTo>
                  <a:cubicBezTo>
                    <a:pt x="32" y="31"/>
                    <a:pt x="31" y="33"/>
                    <a:pt x="29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2" y="40"/>
                    <a:pt x="10" y="39"/>
                  </a:cubicBezTo>
                  <a:cubicBezTo>
                    <a:pt x="8" y="38"/>
                    <a:pt x="6" y="36"/>
                    <a:pt x="5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1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7" y="4"/>
                    <a:pt x="8" y="2"/>
                    <a:pt x="11" y="1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4" y="17"/>
                    <a:pt x="34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8"/>
                    <a:pt x="18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9" y="12"/>
                    <a:pt x="9" y="13"/>
                    <a:pt x="8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8" y="26"/>
                  </a:cubicBezTo>
                  <a:cubicBezTo>
                    <a:pt x="9" y="27"/>
                    <a:pt x="10" y="28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44" name="Freeform 62">
              <a:extLst>
                <a:ext uri="{FF2B5EF4-FFF2-40B4-BE49-F238E27FC236}">
                  <a16:creationId xmlns:a16="http://schemas.microsoft.com/office/drawing/2014/main" id="{E5B9E395-C74C-4D98-8911-EE2C765D8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8067" y="6418333"/>
              <a:ext cx="57543" cy="101135"/>
            </a:xfrm>
            <a:custGeom>
              <a:avLst/>
              <a:gdLst>
                <a:gd name="T0" fmla="*/ 21 w 23"/>
                <a:gd name="T1" fmla="*/ 9 h 39"/>
                <a:gd name="T2" fmla="*/ 18 w 23"/>
                <a:gd name="T3" fmla="*/ 8 h 39"/>
                <a:gd name="T4" fmla="*/ 15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9 w 23"/>
                <a:gd name="T21" fmla="*/ 3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8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10" y="2"/>
                    <a:pt x="11" y="2"/>
                    <a:pt x="11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1" y="1"/>
                    <a:pt x="22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45" name="Freeform 63">
              <a:extLst>
                <a:ext uri="{FF2B5EF4-FFF2-40B4-BE49-F238E27FC236}">
                  <a16:creationId xmlns:a16="http://schemas.microsoft.com/office/drawing/2014/main" id="{53BB8418-388C-4142-9A80-8BF00A87F7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3046" y="6383459"/>
              <a:ext cx="19181" cy="136010"/>
            </a:xfrm>
            <a:custGeom>
              <a:avLst/>
              <a:gdLst>
                <a:gd name="T0" fmla="*/ 0 w 11"/>
                <a:gd name="T1" fmla="*/ 78 h 78"/>
                <a:gd name="T2" fmla="*/ 0 w 11"/>
                <a:gd name="T3" fmla="*/ 6 h 78"/>
                <a:gd name="T4" fmla="*/ 11 w 11"/>
                <a:gd name="T5" fmla="*/ 0 h 78"/>
                <a:gd name="T6" fmla="*/ 11 w 11"/>
                <a:gd name="T7" fmla="*/ 78 h 78"/>
                <a:gd name="T8" fmla="*/ 0 w 1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8">
                  <a:moveTo>
                    <a:pt x="0" y="78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46" name="Freeform 64">
              <a:extLst>
                <a:ext uri="{FF2B5EF4-FFF2-40B4-BE49-F238E27FC236}">
                  <a16:creationId xmlns:a16="http://schemas.microsoft.com/office/drawing/2014/main" id="{0256DB41-B3C1-4FEB-B394-9762C00E7F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84896" y="6383459"/>
              <a:ext cx="80211" cy="137753"/>
            </a:xfrm>
            <a:custGeom>
              <a:avLst/>
              <a:gdLst>
                <a:gd name="T0" fmla="*/ 24 w 32"/>
                <a:gd name="T1" fmla="*/ 53 h 54"/>
                <a:gd name="T2" fmla="*/ 24 w 32"/>
                <a:gd name="T3" fmla="*/ 50 h 54"/>
                <a:gd name="T4" fmla="*/ 22 w 32"/>
                <a:gd name="T5" fmla="*/ 51 h 54"/>
                <a:gd name="T6" fmla="*/ 20 w 32"/>
                <a:gd name="T7" fmla="*/ 53 h 54"/>
                <a:gd name="T8" fmla="*/ 17 w 32"/>
                <a:gd name="T9" fmla="*/ 54 h 54"/>
                <a:gd name="T10" fmla="*/ 14 w 32"/>
                <a:gd name="T11" fmla="*/ 54 h 54"/>
                <a:gd name="T12" fmla="*/ 9 w 32"/>
                <a:gd name="T13" fmla="*/ 53 h 54"/>
                <a:gd name="T14" fmla="*/ 4 w 32"/>
                <a:gd name="T15" fmla="*/ 49 h 54"/>
                <a:gd name="T16" fmla="*/ 1 w 32"/>
                <a:gd name="T17" fmla="*/ 43 h 54"/>
                <a:gd name="T18" fmla="*/ 0 w 32"/>
                <a:gd name="T19" fmla="*/ 33 h 54"/>
                <a:gd name="T20" fmla="*/ 1 w 32"/>
                <a:gd name="T21" fmla="*/ 25 h 54"/>
                <a:gd name="T22" fmla="*/ 4 w 32"/>
                <a:gd name="T23" fmla="*/ 19 h 54"/>
                <a:gd name="T24" fmla="*/ 9 w 32"/>
                <a:gd name="T25" fmla="*/ 15 h 54"/>
                <a:gd name="T26" fmla="*/ 15 w 32"/>
                <a:gd name="T27" fmla="*/ 14 h 54"/>
                <a:gd name="T28" fmla="*/ 18 w 32"/>
                <a:gd name="T29" fmla="*/ 14 h 54"/>
                <a:gd name="T30" fmla="*/ 20 w 32"/>
                <a:gd name="T31" fmla="*/ 15 h 54"/>
                <a:gd name="T32" fmla="*/ 22 w 32"/>
                <a:gd name="T33" fmla="*/ 17 h 54"/>
                <a:gd name="T34" fmla="*/ 24 w 32"/>
                <a:gd name="T35" fmla="*/ 18 h 54"/>
                <a:gd name="T36" fmla="*/ 24 w 32"/>
                <a:gd name="T37" fmla="*/ 4 h 54"/>
                <a:gd name="T38" fmla="*/ 32 w 32"/>
                <a:gd name="T39" fmla="*/ 0 h 54"/>
                <a:gd name="T40" fmla="*/ 32 w 32"/>
                <a:gd name="T41" fmla="*/ 53 h 54"/>
                <a:gd name="T42" fmla="*/ 24 w 32"/>
                <a:gd name="T43" fmla="*/ 53 h 54"/>
                <a:gd name="T44" fmla="*/ 24 w 32"/>
                <a:gd name="T45" fmla="*/ 26 h 54"/>
                <a:gd name="T46" fmla="*/ 23 w 32"/>
                <a:gd name="T47" fmla="*/ 24 h 54"/>
                <a:gd name="T48" fmla="*/ 21 w 32"/>
                <a:gd name="T49" fmla="*/ 23 h 54"/>
                <a:gd name="T50" fmla="*/ 18 w 32"/>
                <a:gd name="T51" fmla="*/ 22 h 54"/>
                <a:gd name="T52" fmla="*/ 15 w 32"/>
                <a:gd name="T53" fmla="*/ 21 h 54"/>
                <a:gd name="T54" fmla="*/ 9 w 32"/>
                <a:gd name="T55" fmla="*/ 24 h 54"/>
                <a:gd name="T56" fmla="*/ 7 w 32"/>
                <a:gd name="T57" fmla="*/ 33 h 54"/>
                <a:gd name="T58" fmla="*/ 8 w 32"/>
                <a:gd name="T59" fmla="*/ 39 h 54"/>
                <a:gd name="T60" fmla="*/ 9 w 32"/>
                <a:gd name="T61" fmla="*/ 44 h 54"/>
                <a:gd name="T62" fmla="*/ 12 w 32"/>
                <a:gd name="T63" fmla="*/ 46 h 54"/>
                <a:gd name="T64" fmla="*/ 16 w 32"/>
                <a:gd name="T65" fmla="*/ 47 h 54"/>
                <a:gd name="T66" fmla="*/ 18 w 32"/>
                <a:gd name="T67" fmla="*/ 47 h 54"/>
                <a:gd name="T68" fmla="*/ 21 w 32"/>
                <a:gd name="T69" fmla="*/ 46 h 54"/>
                <a:gd name="T70" fmla="*/ 23 w 32"/>
                <a:gd name="T71" fmla="*/ 44 h 54"/>
                <a:gd name="T72" fmla="*/ 24 w 32"/>
                <a:gd name="T73" fmla="*/ 42 h 54"/>
                <a:gd name="T74" fmla="*/ 24 w 32"/>
                <a:gd name="T75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54">
                  <a:moveTo>
                    <a:pt x="24" y="53"/>
                  </a:move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3" y="51"/>
                    <a:pt x="22" y="51"/>
                  </a:cubicBezTo>
                  <a:cubicBezTo>
                    <a:pt x="21" y="52"/>
                    <a:pt x="21" y="52"/>
                    <a:pt x="20" y="53"/>
                  </a:cubicBezTo>
                  <a:cubicBezTo>
                    <a:pt x="19" y="53"/>
                    <a:pt x="18" y="54"/>
                    <a:pt x="17" y="54"/>
                  </a:cubicBezTo>
                  <a:cubicBezTo>
                    <a:pt x="16" y="54"/>
                    <a:pt x="15" y="54"/>
                    <a:pt x="14" y="54"/>
                  </a:cubicBezTo>
                  <a:cubicBezTo>
                    <a:pt x="12" y="54"/>
                    <a:pt x="10" y="54"/>
                    <a:pt x="9" y="53"/>
                  </a:cubicBezTo>
                  <a:cubicBezTo>
                    <a:pt x="7" y="52"/>
                    <a:pt x="5" y="51"/>
                    <a:pt x="4" y="49"/>
                  </a:cubicBezTo>
                  <a:cubicBezTo>
                    <a:pt x="3" y="48"/>
                    <a:pt x="1" y="45"/>
                    <a:pt x="1" y="43"/>
                  </a:cubicBezTo>
                  <a:cubicBezTo>
                    <a:pt x="0" y="40"/>
                    <a:pt x="0" y="37"/>
                    <a:pt x="0" y="33"/>
                  </a:cubicBezTo>
                  <a:cubicBezTo>
                    <a:pt x="0" y="30"/>
                    <a:pt x="0" y="27"/>
                    <a:pt x="1" y="25"/>
                  </a:cubicBezTo>
                  <a:cubicBezTo>
                    <a:pt x="2" y="22"/>
                    <a:pt x="3" y="20"/>
                    <a:pt x="4" y="19"/>
                  </a:cubicBezTo>
                  <a:cubicBezTo>
                    <a:pt x="6" y="17"/>
                    <a:pt x="7" y="16"/>
                    <a:pt x="9" y="15"/>
                  </a:cubicBezTo>
                  <a:cubicBezTo>
                    <a:pt x="11" y="14"/>
                    <a:pt x="13" y="14"/>
                    <a:pt x="15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8" y="15"/>
                    <a:pt x="19" y="15"/>
                    <a:pt x="20" y="15"/>
                  </a:cubicBezTo>
                  <a:cubicBezTo>
                    <a:pt x="21" y="16"/>
                    <a:pt x="22" y="16"/>
                    <a:pt x="22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53"/>
                    <a:pt x="32" y="53"/>
                    <a:pt x="32" y="53"/>
                  </a:cubicBezTo>
                  <a:lnTo>
                    <a:pt x="24" y="53"/>
                  </a:lnTo>
                  <a:close/>
                  <a:moveTo>
                    <a:pt x="24" y="26"/>
                  </a:moveTo>
                  <a:cubicBezTo>
                    <a:pt x="24" y="26"/>
                    <a:pt x="23" y="25"/>
                    <a:pt x="23" y="24"/>
                  </a:cubicBezTo>
                  <a:cubicBezTo>
                    <a:pt x="22" y="24"/>
                    <a:pt x="22" y="23"/>
                    <a:pt x="21" y="23"/>
                  </a:cubicBezTo>
                  <a:cubicBezTo>
                    <a:pt x="20" y="22"/>
                    <a:pt x="19" y="22"/>
                    <a:pt x="18" y="22"/>
                  </a:cubicBezTo>
                  <a:cubicBezTo>
                    <a:pt x="17" y="21"/>
                    <a:pt x="16" y="21"/>
                    <a:pt x="15" y="21"/>
                  </a:cubicBezTo>
                  <a:cubicBezTo>
                    <a:pt x="13" y="21"/>
                    <a:pt x="11" y="22"/>
                    <a:pt x="9" y="24"/>
                  </a:cubicBezTo>
                  <a:cubicBezTo>
                    <a:pt x="8" y="26"/>
                    <a:pt x="7" y="29"/>
                    <a:pt x="7" y="33"/>
                  </a:cubicBezTo>
                  <a:cubicBezTo>
                    <a:pt x="7" y="36"/>
                    <a:pt x="7" y="38"/>
                    <a:pt x="8" y="39"/>
                  </a:cubicBezTo>
                  <a:cubicBezTo>
                    <a:pt x="8" y="41"/>
                    <a:pt x="9" y="43"/>
                    <a:pt x="9" y="44"/>
                  </a:cubicBezTo>
                  <a:cubicBezTo>
                    <a:pt x="10" y="45"/>
                    <a:pt x="11" y="46"/>
                    <a:pt x="12" y="46"/>
                  </a:cubicBezTo>
                  <a:cubicBezTo>
                    <a:pt x="13" y="47"/>
                    <a:pt x="14" y="47"/>
                    <a:pt x="16" y="47"/>
                  </a:cubicBezTo>
                  <a:cubicBezTo>
                    <a:pt x="17" y="47"/>
                    <a:pt x="18" y="47"/>
                    <a:pt x="18" y="47"/>
                  </a:cubicBezTo>
                  <a:cubicBezTo>
                    <a:pt x="19" y="46"/>
                    <a:pt x="20" y="46"/>
                    <a:pt x="21" y="46"/>
                  </a:cubicBezTo>
                  <a:cubicBezTo>
                    <a:pt x="21" y="45"/>
                    <a:pt x="22" y="45"/>
                    <a:pt x="23" y="44"/>
                  </a:cubicBezTo>
                  <a:cubicBezTo>
                    <a:pt x="23" y="43"/>
                    <a:pt x="24" y="43"/>
                    <a:pt x="24" y="42"/>
                  </a:cubicBezTo>
                  <a:lnTo>
                    <a:pt x="24" y="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47" name="Freeform 65">
              <a:extLst>
                <a:ext uri="{FF2B5EF4-FFF2-40B4-BE49-F238E27FC236}">
                  <a16:creationId xmlns:a16="http://schemas.microsoft.com/office/drawing/2014/main" id="{F2BC9C1F-3F30-47A6-B503-20FB179B7F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9624" y="6421821"/>
              <a:ext cx="122060" cy="97648"/>
            </a:xfrm>
            <a:custGeom>
              <a:avLst/>
              <a:gdLst>
                <a:gd name="T0" fmla="*/ 55 w 70"/>
                <a:gd name="T1" fmla="*/ 56 h 56"/>
                <a:gd name="T2" fmla="*/ 45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6 w 70"/>
                <a:gd name="T9" fmla="*/ 56 h 56"/>
                <a:gd name="T10" fmla="*/ 0 w 70"/>
                <a:gd name="T11" fmla="*/ 0 h 56"/>
                <a:gd name="T12" fmla="*/ 12 w 70"/>
                <a:gd name="T13" fmla="*/ 0 h 56"/>
                <a:gd name="T14" fmla="*/ 20 w 70"/>
                <a:gd name="T15" fmla="*/ 38 h 56"/>
                <a:gd name="T16" fmla="*/ 31 w 70"/>
                <a:gd name="T17" fmla="*/ 0 h 56"/>
                <a:gd name="T18" fmla="*/ 39 w 70"/>
                <a:gd name="T19" fmla="*/ 0 h 56"/>
                <a:gd name="T20" fmla="*/ 51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5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5" y="56"/>
                  </a:moveTo>
                  <a:lnTo>
                    <a:pt x="45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6" y="5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8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48" name="Freeform 66">
              <a:extLst>
                <a:ext uri="{FF2B5EF4-FFF2-40B4-BE49-F238E27FC236}">
                  <a16:creationId xmlns:a16="http://schemas.microsoft.com/office/drawing/2014/main" id="{F2E1921C-CA0E-4886-93CA-956A6497CF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2147" y="6418333"/>
              <a:ext cx="88930" cy="102879"/>
            </a:xfrm>
            <a:custGeom>
              <a:avLst/>
              <a:gdLst>
                <a:gd name="T0" fmla="*/ 35 w 35"/>
                <a:gd name="T1" fmla="*/ 20 h 40"/>
                <a:gd name="T2" fmla="*/ 33 w 35"/>
                <a:gd name="T3" fmla="*/ 28 h 40"/>
                <a:gd name="T4" fmla="*/ 30 w 35"/>
                <a:gd name="T5" fmla="*/ 35 h 40"/>
                <a:gd name="T6" fmla="*/ 24 w 35"/>
                <a:gd name="T7" fmla="*/ 39 h 40"/>
                <a:gd name="T8" fmla="*/ 17 w 35"/>
                <a:gd name="T9" fmla="*/ 40 h 40"/>
                <a:gd name="T10" fmla="*/ 11 w 35"/>
                <a:gd name="T11" fmla="*/ 39 h 40"/>
                <a:gd name="T12" fmla="*/ 5 w 35"/>
                <a:gd name="T13" fmla="*/ 35 h 40"/>
                <a:gd name="T14" fmla="*/ 2 w 35"/>
                <a:gd name="T15" fmla="*/ 28 h 40"/>
                <a:gd name="T16" fmla="*/ 0 w 35"/>
                <a:gd name="T17" fmla="*/ 20 h 40"/>
                <a:gd name="T18" fmla="*/ 2 w 35"/>
                <a:gd name="T19" fmla="*/ 12 h 40"/>
                <a:gd name="T20" fmla="*/ 5 w 35"/>
                <a:gd name="T21" fmla="*/ 5 h 40"/>
                <a:gd name="T22" fmla="*/ 11 w 35"/>
                <a:gd name="T23" fmla="*/ 1 h 40"/>
                <a:gd name="T24" fmla="*/ 18 w 35"/>
                <a:gd name="T25" fmla="*/ 0 h 40"/>
                <a:gd name="T26" fmla="*/ 24 w 35"/>
                <a:gd name="T27" fmla="*/ 1 h 40"/>
                <a:gd name="T28" fmla="*/ 30 w 35"/>
                <a:gd name="T29" fmla="*/ 5 h 40"/>
                <a:gd name="T30" fmla="*/ 33 w 35"/>
                <a:gd name="T31" fmla="*/ 12 h 40"/>
                <a:gd name="T32" fmla="*/ 35 w 35"/>
                <a:gd name="T33" fmla="*/ 20 h 40"/>
                <a:gd name="T34" fmla="*/ 27 w 35"/>
                <a:gd name="T35" fmla="*/ 20 h 40"/>
                <a:gd name="T36" fmla="*/ 26 w 35"/>
                <a:gd name="T37" fmla="*/ 15 h 40"/>
                <a:gd name="T38" fmla="*/ 24 w 35"/>
                <a:gd name="T39" fmla="*/ 11 h 40"/>
                <a:gd name="T40" fmla="*/ 21 w 35"/>
                <a:gd name="T41" fmla="*/ 8 h 40"/>
                <a:gd name="T42" fmla="*/ 17 w 35"/>
                <a:gd name="T43" fmla="*/ 7 h 40"/>
                <a:gd name="T44" fmla="*/ 13 w 35"/>
                <a:gd name="T45" fmla="*/ 8 h 40"/>
                <a:gd name="T46" fmla="*/ 10 w 35"/>
                <a:gd name="T47" fmla="*/ 11 h 40"/>
                <a:gd name="T48" fmla="*/ 9 w 35"/>
                <a:gd name="T49" fmla="*/ 15 h 40"/>
                <a:gd name="T50" fmla="*/ 8 w 35"/>
                <a:gd name="T51" fmla="*/ 20 h 40"/>
                <a:gd name="T52" fmla="*/ 9 w 35"/>
                <a:gd name="T53" fmla="*/ 26 h 40"/>
                <a:gd name="T54" fmla="*/ 11 w 35"/>
                <a:gd name="T55" fmla="*/ 30 h 40"/>
                <a:gd name="T56" fmla="*/ 14 w 35"/>
                <a:gd name="T57" fmla="*/ 32 h 40"/>
                <a:gd name="T58" fmla="*/ 18 w 35"/>
                <a:gd name="T59" fmla="*/ 33 h 40"/>
                <a:gd name="T60" fmla="*/ 21 w 35"/>
                <a:gd name="T61" fmla="*/ 32 h 40"/>
                <a:gd name="T62" fmla="*/ 24 w 35"/>
                <a:gd name="T63" fmla="*/ 29 h 40"/>
                <a:gd name="T64" fmla="*/ 26 w 35"/>
                <a:gd name="T65" fmla="*/ 25 h 40"/>
                <a:gd name="T66" fmla="*/ 27 w 35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40">
                  <a:moveTo>
                    <a:pt x="35" y="20"/>
                  </a:moveTo>
                  <a:cubicBezTo>
                    <a:pt x="35" y="23"/>
                    <a:pt x="34" y="26"/>
                    <a:pt x="33" y="28"/>
                  </a:cubicBezTo>
                  <a:cubicBezTo>
                    <a:pt x="32" y="31"/>
                    <a:pt x="31" y="33"/>
                    <a:pt x="30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3" y="40"/>
                    <a:pt x="11" y="39"/>
                  </a:cubicBezTo>
                  <a:cubicBezTo>
                    <a:pt x="8" y="38"/>
                    <a:pt x="7" y="36"/>
                    <a:pt x="5" y="35"/>
                  </a:cubicBezTo>
                  <a:cubicBezTo>
                    <a:pt x="4" y="33"/>
                    <a:pt x="2" y="31"/>
                    <a:pt x="2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3" y="9"/>
                    <a:pt x="4" y="7"/>
                    <a:pt x="5" y="5"/>
                  </a:cubicBezTo>
                  <a:cubicBezTo>
                    <a:pt x="7" y="4"/>
                    <a:pt x="9" y="2"/>
                    <a:pt x="11" y="1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30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5" y="17"/>
                    <a:pt x="35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4" y="10"/>
                    <a:pt x="23" y="9"/>
                    <a:pt x="21" y="8"/>
                  </a:cubicBezTo>
                  <a:cubicBezTo>
                    <a:pt x="20" y="8"/>
                    <a:pt x="19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10" y="12"/>
                    <a:pt x="9" y="13"/>
                    <a:pt x="9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9" y="26"/>
                  </a:cubicBezTo>
                  <a:cubicBezTo>
                    <a:pt x="9" y="27"/>
                    <a:pt x="10" y="28"/>
                    <a:pt x="11" y="30"/>
                  </a:cubicBezTo>
                  <a:cubicBezTo>
                    <a:pt x="11" y="31"/>
                    <a:pt x="12" y="32"/>
                    <a:pt x="14" y="32"/>
                  </a:cubicBezTo>
                  <a:cubicBezTo>
                    <a:pt x="15" y="33"/>
                    <a:pt x="16" y="33"/>
                    <a:pt x="18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49" name="Freeform 67">
              <a:extLst>
                <a:ext uri="{FF2B5EF4-FFF2-40B4-BE49-F238E27FC236}">
                  <a16:creationId xmlns:a16="http://schemas.microsoft.com/office/drawing/2014/main" id="{33147323-CD74-4B45-8B3D-9FC2D6ABC4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8514" y="6418333"/>
              <a:ext cx="59286" cy="101135"/>
            </a:xfrm>
            <a:custGeom>
              <a:avLst/>
              <a:gdLst>
                <a:gd name="T0" fmla="*/ 21 w 23"/>
                <a:gd name="T1" fmla="*/ 9 h 39"/>
                <a:gd name="T2" fmla="*/ 19 w 23"/>
                <a:gd name="T3" fmla="*/ 8 h 39"/>
                <a:gd name="T4" fmla="*/ 16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10 w 23"/>
                <a:gd name="T21" fmla="*/ 3 h 39"/>
                <a:gd name="T22" fmla="*/ 12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1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20" y="8"/>
                    <a:pt x="19" y="8"/>
                  </a:cubicBezTo>
                  <a:cubicBezTo>
                    <a:pt x="18" y="8"/>
                    <a:pt x="17" y="7"/>
                    <a:pt x="16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9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20" y="0"/>
                    <a:pt x="21" y="1"/>
                  </a:cubicBezTo>
                  <a:cubicBezTo>
                    <a:pt x="22" y="1"/>
                    <a:pt x="23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50" name="Freeform 68">
              <a:extLst>
                <a:ext uri="{FF2B5EF4-FFF2-40B4-BE49-F238E27FC236}">
                  <a16:creationId xmlns:a16="http://schemas.microsoft.com/office/drawing/2014/main" id="{646502BE-8655-4E99-B8D3-19E6C1D2B9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5237" y="6383459"/>
              <a:ext cx="76723" cy="136010"/>
            </a:xfrm>
            <a:custGeom>
              <a:avLst/>
              <a:gdLst>
                <a:gd name="T0" fmla="*/ 31 w 44"/>
                <a:gd name="T1" fmla="*/ 78 h 78"/>
                <a:gd name="T2" fmla="*/ 19 w 44"/>
                <a:gd name="T3" fmla="*/ 50 h 78"/>
                <a:gd name="T4" fmla="*/ 10 w 44"/>
                <a:gd name="T5" fmla="*/ 61 h 78"/>
                <a:gd name="T6" fmla="*/ 10 w 44"/>
                <a:gd name="T7" fmla="*/ 78 h 78"/>
                <a:gd name="T8" fmla="*/ 0 w 44"/>
                <a:gd name="T9" fmla="*/ 78 h 78"/>
                <a:gd name="T10" fmla="*/ 0 w 44"/>
                <a:gd name="T11" fmla="*/ 6 h 78"/>
                <a:gd name="T12" fmla="*/ 10 w 44"/>
                <a:gd name="T13" fmla="*/ 0 h 78"/>
                <a:gd name="T14" fmla="*/ 10 w 44"/>
                <a:gd name="T15" fmla="*/ 47 h 78"/>
                <a:gd name="T16" fmla="*/ 28 w 44"/>
                <a:gd name="T17" fmla="*/ 22 h 78"/>
                <a:gd name="T18" fmla="*/ 41 w 44"/>
                <a:gd name="T19" fmla="*/ 22 h 78"/>
                <a:gd name="T20" fmla="*/ 26 w 44"/>
                <a:gd name="T21" fmla="*/ 41 h 78"/>
                <a:gd name="T22" fmla="*/ 44 w 44"/>
                <a:gd name="T23" fmla="*/ 78 h 78"/>
                <a:gd name="T24" fmla="*/ 31 w 44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8">
                  <a:moveTo>
                    <a:pt x="31" y="78"/>
                  </a:moveTo>
                  <a:lnTo>
                    <a:pt x="19" y="50"/>
                  </a:lnTo>
                  <a:lnTo>
                    <a:pt x="10" y="6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28" y="22"/>
                  </a:lnTo>
                  <a:lnTo>
                    <a:pt x="41" y="22"/>
                  </a:lnTo>
                  <a:lnTo>
                    <a:pt x="26" y="41"/>
                  </a:lnTo>
                  <a:lnTo>
                    <a:pt x="44" y="78"/>
                  </a:lnTo>
                  <a:lnTo>
                    <a:pt x="31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51" name="Freeform 69">
              <a:extLst>
                <a:ext uri="{FF2B5EF4-FFF2-40B4-BE49-F238E27FC236}">
                  <a16:creationId xmlns:a16="http://schemas.microsoft.com/office/drawing/2014/main" id="{7B89F1B5-6B06-45D2-838B-039A44EFFD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8936" y="6418333"/>
              <a:ext cx="74980" cy="102879"/>
            </a:xfrm>
            <a:custGeom>
              <a:avLst/>
              <a:gdLst>
                <a:gd name="T0" fmla="*/ 28 w 29"/>
                <a:gd name="T1" fmla="*/ 4 h 40"/>
                <a:gd name="T2" fmla="*/ 25 w 29"/>
                <a:gd name="T3" fmla="*/ 10 h 40"/>
                <a:gd name="T4" fmla="*/ 20 w 29"/>
                <a:gd name="T5" fmla="*/ 8 h 40"/>
                <a:gd name="T6" fmla="*/ 15 w 29"/>
                <a:gd name="T7" fmla="*/ 7 h 40"/>
                <a:gd name="T8" fmla="*/ 11 w 29"/>
                <a:gd name="T9" fmla="*/ 8 h 40"/>
                <a:gd name="T10" fmla="*/ 9 w 29"/>
                <a:gd name="T11" fmla="*/ 10 h 40"/>
                <a:gd name="T12" fmla="*/ 10 w 29"/>
                <a:gd name="T13" fmla="*/ 12 h 40"/>
                <a:gd name="T14" fmla="*/ 11 w 29"/>
                <a:gd name="T15" fmla="*/ 13 h 40"/>
                <a:gd name="T16" fmla="*/ 13 w 29"/>
                <a:gd name="T17" fmla="*/ 14 h 40"/>
                <a:gd name="T18" fmla="*/ 17 w 29"/>
                <a:gd name="T19" fmla="*/ 16 h 40"/>
                <a:gd name="T20" fmla="*/ 22 w 29"/>
                <a:gd name="T21" fmla="*/ 18 h 40"/>
                <a:gd name="T22" fmla="*/ 26 w 29"/>
                <a:gd name="T23" fmla="*/ 21 h 40"/>
                <a:gd name="T24" fmla="*/ 29 w 29"/>
                <a:gd name="T25" fmla="*/ 24 h 40"/>
                <a:gd name="T26" fmla="*/ 29 w 29"/>
                <a:gd name="T27" fmla="*/ 29 h 40"/>
                <a:gd name="T28" fmla="*/ 28 w 29"/>
                <a:gd name="T29" fmla="*/ 34 h 40"/>
                <a:gd name="T30" fmla="*/ 25 w 29"/>
                <a:gd name="T31" fmla="*/ 38 h 40"/>
                <a:gd name="T32" fmla="*/ 21 w 29"/>
                <a:gd name="T33" fmla="*/ 40 h 40"/>
                <a:gd name="T34" fmla="*/ 15 w 29"/>
                <a:gd name="T35" fmla="*/ 40 h 40"/>
                <a:gd name="T36" fmla="*/ 7 w 29"/>
                <a:gd name="T37" fmla="*/ 39 h 40"/>
                <a:gd name="T38" fmla="*/ 0 w 29"/>
                <a:gd name="T39" fmla="*/ 35 h 40"/>
                <a:gd name="T40" fmla="*/ 4 w 29"/>
                <a:gd name="T41" fmla="*/ 30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20 w 29"/>
                <a:gd name="T53" fmla="*/ 26 h 40"/>
                <a:gd name="T54" fmla="*/ 17 w 29"/>
                <a:gd name="T55" fmla="*/ 24 h 40"/>
                <a:gd name="T56" fmla="*/ 13 w 29"/>
                <a:gd name="T57" fmla="*/ 23 h 40"/>
                <a:gd name="T58" fmla="*/ 8 w 29"/>
                <a:gd name="T59" fmla="*/ 20 h 40"/>
                <a:gd name="T60" fmla="*/ 4 w 29"/>
                <a:gd name="T61" fmla="*/ 18 h 40"/>
                <a:gd name="T62" fmla="*/ 2 w 29"/>
                <a:gd name="T63" fmla="*/ 15 h 40"/>
                <a:gd name="T64" fmla="*/ 2 w 29"/>
                <a:gd name="T65" fmla="*/ 11 h 40"/>
                <a:gd name="T66" fmla="*/ 3 w 29"/>
                <a:gd name="T67" fmla="*/ 6 h 40"/>
                <a:gd name="T68" fmla="*/ 6 w 29"/>
                <a:gd name="T69" fmla="*/ 3 h 40"/>
                <a:gd name="T70" fmla="*/ 10 w 29"/>
                <a:gd name="T71" fmla="*/ 1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3" y="9"/>
                    <a:pt x="22" y="8"/>
                    <a:pt x="20" y="8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2" y="14"/>
                    <a:pt x="13" y="14"/>
                  </a:cubicBezTo>
                  <a:cubicBezTo>
                    <a:pt x="14" y="15"/>
                    <a:pt x="15" y="15"/>
                    <a:pt x="17" y="16"/>
                  </a:cubicBezTo>
                  <a:cubicBezTo>
                    <a:pt x="19" y="17"/>
                    <a:pt x="21" y="18"/>
                    <a:pt x="22" y="18"/>
                  </a:cubicBezTo>
                  <a:cubicBezTo>
                    <a:pt x="24" y="19"/>
                    <a:pt x="25" y="20"/>
                    <a:pt x="26" y="21"/>
                  </a:cubicBezTo>
                  <a:cubicBezTo>
                    <a:pt x="27" y="22"/>
                    <a:pt x="28" y="23"/>
                    <a:pt x="29" y="24"/>
                  </a:cubicBezTo>
                  <a:cubicBezTo>
                    <a:pt x="29" y="25"/>
                    <a:pt x="29" y="27"/>
                    <a:pt x="29" y="29"/>
                  </a:cubicBezTo>
                  <a:cubicBezTo>
                    <a:pt x="29" y="31"/>
                    <a:pt x="29" y="33"/>
                    <a:pt x="28" y="34"/>
                  </a:cubicBezTo>
                  <a:cubicBezTo>
                    <a:pt x="28" y="36"/>
                    <a:pt x="26" y="37"/>
                    <a:pt x="25" y="38"/>
                  </a:cubicBezTo>
                  <a:cubicBezTo>
                    <a:pt x="24" y="39"/>
                    <a:pt x="22" y="39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3" y="40"/>
                    <a:pt x="10" y="40"/>
                    <a:pt x="7" y="39"/>
                  </a:cubicBezTo>
                  <a:cubicBezTo>
                    <a:pt x="5" y="38"/>
                    <a:pt x="2" y="37"/>
                    <a:pt x="0" y="35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1" y="33"/>
                    <a:pt x="13" y="33"/>
                    <a:pt x="15" y="33"/>
                  </a:cubicBezTo>
                  <a:cubicBezTo>
                    <a:pt x="17" y="33"/>
                    <a:pt x="19" y="33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8"/>
                    <a:pt x="21" y="27"/>
                  </a:cubicBezTo>
                  <a:cubicBezTo>
                    <a:pt x="21" y="27"/>
                    <a:pt x="20" y="26"/>
                    <a:pt x="20" y="26"/>
                  </a:cubicBezTo>
                  <a:cubicBezTo>
                    <a:pt x="19" y="25"/>
                    <a:pt x="18" y="25"/>
                    <a:pt x="17" y="24"/>
                  </a:cubicBezTo>
                  <a:cubicBezTo>
                    <a:pt x="16" y="24"/>
                    <a:pt x="15" y="23"/>
                    <a:pt x="13" y="23"/>
                  </a:cubicBezTo>
                  <a:cubicBezTo>
                    <a:pt x="11" y="22"/>
                    <a:pt x="9" y="21"/>
                    <a:pt x="8" y="20"/>
                  </a:cubicBezTo>
                  <a:cubicBezTo>
                    <a:pt x="6" y="19"/>
                    <a:pt x="5" y="19"/>
                    <a:pt x="4" y="18"/>
                  </a:cubicBezTo>
                  <a:cubicBezTo>
                    <a:pt x="3" y="17"/>
                    <a:pt x="3" y="16"/>
                    <a:pt x="2" y="15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2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7" y="2"/>
                    <a:pt x="8" y="1"/>
                    <a:pt x="10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20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52" name="Freeform 70">
              <a:extLst>
                <a:ext uri="{FF2B5EF4-FFF2-40B4-BE49-F238E27FC236}">
                  <a16:creationId xmlns:a16="http://schemas.microsoft.com/office/drawing/2014/main" id="{07A005EC-C937-4146-8D02-C00C5931EB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3096" y="6489826"/>
              <a:ext cx="27899" cy="31387"/>
            </a:xfrm>
            <a:custGeom>
              <a:avLst/>
              <a:gdLst>
                <a:gd name="T0" fmla="*/ 11 w 11"/>
                <a:gd name="T1" fmla="*/ 6 h 12"/>
                <a:gd name="T2" fmla="*/ 11 w 11"/>
                <a:gd name="T3" fmla="*/ 9 h 12"/>
                <a:gd name="T4" fmla="*/ 10 w 11"/>
                <a:gd name="T5" fmla="*/ 10 h 12"/>
                <a:gd name="T6" fmla="*/ 8 w 11"/>
                <a:gd name="T7" fmla="*/ 12 h 12"/>
                <a:gd name="T8" fmla="*/ 6 w 11"/>
                <a:gd name="T9" fmla="*/ 12 h 12"/>
                <a:gd name="T10" fmla="*/ 3 w 11"/>
                <a:gd name="T11" fmla="*/ 12 h 12"/>
                <a:gd name="T12" fmla="*/ 1 w 11"/>
                <a:gd name="T13" fmla="*/ 10 h 12"/>
                <a:gd name="T14" fmla="*/ 0 w 11"/>
                <a:gd name="T15" fmla="*/ 9 h 12"/>
                <a:gd name="T16" fmla="*/ 0 w 11"/>
                <a:gd name="T17" fmla="*/ 6 h 12"/>
                <a:gd name="T18" fmla="*/ 0 w 11"/>
                <a:gd name="T19" fmla="*/ 4 h 12"/>
                <a:gd name="T20" fmla="*/ 1 w 11"/>
                <a:gd name="T21" fmla="*/ 2 h 12"/>
                <a:gd name="T22" fmla="*/ 3 w 11"/>
                <a:gd name="T23" fmla="*/ 1 h 12"/>
                <a:gd name="T24" fmla="*/ 6 w 11"/>
                <a:gd name="T25" fmla="*/ 0 h 12"/>
                <a:gd name="T26" fmla="*/ 8 w 11"/>
                <a:gd name="T27" fmla="*/ 1 h 12"/>
                <a:gd name="T28" fmla="*/ 10 w 11"/>
                <a:gd name="T29" fmla="*/ 2 h 12"/>
                <a:gd name="T30" fmla="*/ 11 w 11"/>
                <a:gd name="T31" fmla="*/ 4 h 12"/>
                <a:gd name="T32" fmla="*/ 11 w 11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2">
                  <a:moveTo>
                    <a:pt x="11" y="6"/>
                  </a:moveTo>
                  <a:cubicBezTo>
                    <a:pt x="11" y="7"/>
                    <a:pt x="11" y="8"/>
                    <a:pt x="11" y="9"/>
                  </a:cubicBezTo>
                  <a:cubicBezTo>
                    <a:pt x="11" y="9"/>
                    <a:pt x="10" y="10"/>
                    <a:pt x="10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1" y="10"/>
                    <a:pt x="1" y="9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9" y="1"/>
                    <a:pt x="9" y="2"/>
                    <a:pt x="10" y="2"/>
                  </a:cubicBezTo>
                  <a:cubicBezTo>
                    <a:pt x="10" y="3"/>
                    <a:pt x="11" y="3"/>
                    <a:pt x="11" y="4"/>
                  </a:cubicBezTo>
                  <a:cubicBezTo>
                    <a:pt x="11" y="5"/>
                    <a:pt x="11" y="6"/>
                    <a:pt x="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</p:grpSp>
      <p:sp>
        <p:nvSpPr>
          <p:cNvPr id="263" name="Title 1">
            <a:extLst>
              <a:ext uri="{FF2B5EF4-FFF2-40B4-BE49-F238E27FC236}">
                <a16:creationId xmlns:a16="http://schemas.microsoft.com/office/drawing/2014/main" id="{3F36D6CC-3534-47CC-AECE-83EDA4639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880" y="2158329"/>
            <a:ext cx="4000436" cy="860400"/>
          </a:xfrm>
          <a:prstGeom prst="rect">
            <a:avLst/>
          </a:prstGeom>
        </p:spPr>
        <p:txBody>
          <a:bodyPr/>
          <a:lstStyle>
            <a:lvl1pPr>
              <a:defRPr sz="3000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64" name="Subtitle 2">
            <a:extLst>
              <a:ext uri="{FF2B5EF4-FFF2-40B4-BE49-F238E27FC236}">
                <a16:creationId xmlns:a16="http://schemas.microsoft.com/office/drawing/2014/main" id="{C26FB38E-4E99-4AFB-8C8C-F03F7A963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5072" y="3200329"/>
            <a:ext cx="4020628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E95BC52-A56D-4358-A294-750179EBB698}"/>
              </a:ext>
            </a:extLst>
          </p:cNvPr>
          <p:cNvGrpSpPr/>
          <p:nvPr userDrawn="1"/>
        </p:nvGrpSpPr>
        <p:grpSpPr>
          <a:xfrm>
            <a:off x="489366" y="876058"/>
            <a:ext cx="4855295" cy="3374475"/>
            <a:chOff x="6855933" y="899048"/>
            <a:chExt cx="4855295" cy="3374475"/>
          </a:xfrm>
          <a:solidFill>
            <a:schemeClr val="tx2"/>
          </a:solidFill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CBD2AD5-9A79-4CFE-A808-769ADC8898F3}"/>
                </a:ext>
              </a:extLst>
            </p:cNvPr>
            <p:cNvSpPr/>
            <p:nvPr/>
          </p:nvSpPr>
          <p:spPr>
            <a:xfrm>
              <a:off x="6855933" y="899048"/>
              <a:ext cx="4855295" cy="3374475"/>
            </a:xfrm>
            <a:custGeom>
              <a:avLst/>
              <a:gdLst>
                <a:gd name="connsiteX0" fmla="*/ 6731 w 4855294"/>
                <a:gd name="connsiteY0" fmla="*/ 863542 h 3374474"/>
                <a:gd name="connsiteX1" fmla="*/ 6731 w 4855294"/>
                <a:gd name="connsiteY1" fmla="*/ 3095901 h 3374474"/>
                <a:gd name="connsiteX2" fmla="*/ 145659 w 4855294"/>
                <a:gd name="connsiteY2" fmla="*/ 3095901 h 3374474"/>
                <a:gd name="connsiteX3" fmla="*/ 145659 w 4855294"/>
                <a:gd name="connsiteY3" fmla="*/ 988380 h 3374474"/>
                <a:gd name="connsiteX4" fmla="*/ 4715918 w 4855294"/>
                <a:gd name="connsiteY4" fmla="*/ 179673 h 3374474"/>
                <a:gd name="connsiteX5" fmla="*/ 4715918 w 4855294"/>
                <a:gd name="connsiteY5" fmla="*/ 3234829 h 3374474"/>
                <a:gd name="connsiteX6" fmla="*/ 840208 w 4855294"/>
                <a:gd name="connsiteY6" fmla="*/ 3234829 h 3374474"/>
                <a:gd name="connsiteX7" fmla="*/ 840208 w 4855294"/>
                <a:gd name="connsiteY7" fmla="*/ 3373757 h 3374474"/>
                <a:gd name="connsiteX8" fmla="*/ 4854846 w 4855294"/>
                <a:gd name="connsiteY8" fmla="*/ 3373757 h 3374474"/>
                <a:gd name="connsiteX9" fmla="*/ 4854846 w 4855294"/>
                <a:gd name="connsiteY9" fmla="*/ 6731 h 3374474"/>
                <a:gd name="connsiteX10" fmla="*/ 6731 w 4855294"/>
                <a:gd name="connsiteY10" fmla="*/ 863542 h 337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55294" h="3374474">
                  <a:moveTo>
                    <a:pt x="6731" y="863542"/>
                  </a:moveTo>
                  <a:lnTo>
                    <a:pt x="6731" y="3095901"/>
                  </a:lnTo>
                  <a:lnTo>
                    <a:pt x="145659" y="3095901"/>
                  </a:lnTo>
                  <a:lnTo>
                    <a:pt x="145659" y="988380"/>
                  </a:lnTo>
                  <a:lnTo>
                    <a:pt x="4715918" y="179673"/>
                  </a:lnTo>
                  <a:lnTo>
                    <a:pt x="4715918" y="3234829"/>
                  </a:lnTo>
                  <a:lnTo>
                    <a:pt x="840208" y="3234829"/>
                  </a:lnTo>
                  <a:lnTo>
                    <a:pt x="840208" y="3373757"/>
                  </a:lnTo>
                  <a:lnTo>
                    <a:pt x="4854846" y="3373757"/>
                  </a:lnTo>
                  <a:lnTo>
                    <a:pt x="4854846" y="6731"/>
                  </a:lnTo>
                  <a:lnTo>
                    <a:pt x="6731" y="86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EE673CB-A779-4F64-B72D-93428DD2B26D}"/>
                </a:ext>
              </a:extLst>
            </p:cNvPr>
            <p:cNvSpPr/>
            <p:nvPr/>
          </p:nvSpPr>
          <p:spPr>
            <a:xfrm>
              <a:off x="6855933" y="4127146"/>
              <a:ext cx="143595" cy="143595"/>
            </a:xfrm>
            <a:custGeom>
              <a:avLst/>
              <a:gdLst>
                <a:gd name="connsiteX0" fmla="*/ 6731 w 143594"/>
                <a:gd name="connsiteY0" fmla="*/ 6731 h 143594"/>
                <a:gd name="connsiteX1" fmla="*/ 145659 w 143594"/>
                <a:gd name="connsiteY1" fmla="*/ 6731 h 143594"/>
                <a:gd name="connsiteX2" fmla="*/ 145659 w 143594"/>
                <a:gd name="connsiteY2" fmla="*/ 145659 h 143594"/>
                <a:gd name="connsiteX3" fmla="*/ 6731 w 143594"/>
                <a:gd name="connsiteY3" fmla="*/ 145659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94" h="143594">
                  <a:moveTo>
                    <a:pt x="6731" y="6731"/>
                  </a:moveTo>
                  <a:lnTo>
                    <a:pt x="145659" y="6731"/>
                  </a:lnTo>
                  <a:lnTo>
                    <a:pt x="145659" y="145659"/>
                  </a:lnTo>
                  <a:lnTo>
                    <a:pt x="6731" y="145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8144C98-507D-403B-8819-FBBF64A82FA3}"/>
                </a:ext>
              </a:extLst>
            </p:cNvPr>
            <p:cNvSpPr/>
            <p:nvPr/>
          </p:nvSpPr>
          <p:spPr>
            <a:xfrm>
              <a:off x="7133789" y="4127146"/>
              <a:ext cx="143595" cy="143595"/>
            </a:xfrm>
            <a:custGeom>
              <a:avLst/>
              <a:gdLst>
                <a:gd name="connsiteX0" fmla="*/ 6731 w 143594"/>
                <a:gd name="connsiteY0" fmla="*/ 6731 h 143594"/>
                <a:gd name="connsiteX1" fmla="*/ 145659 w 143594"/>
                <a:gd name="connsiteY1" fmla="*/ 6731 h 143594"/>
                <a:gd name="connsiteX2" fmla="*/ 145659 w 143594"/>
                <a:gd name="connsiteY2" fmla="*/ 145659 h 143594"/>
                <a:gd name="connsiteX3" fmla="*/ 6731 w 143594"/>
                <a:gd name="connsiteY3" fmla="*/ 145659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94" h="143594">
                  <a:moveTo>
                    <a:pt x="6731" y="6731"/>
                  </a:moveTo>
                  <a:lnTo>
                    <a:pt x="145659" y="6731"/>
                  </a:lnTo>
                  <a:lnTo>
                    <a:pt x="145659" y="145659"/>
                  </a:lnTo>
                  <a:lnTo>
                    <a:pt x="6731" y="145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1919CB3-2430-4DA6-BF41-59A1EF9C03CB}"/>
                </a:ext>
              </a:extLst>
            </p:cNvPr>
            <p:cNvSpPr/>
            <p:nvPr/>
          </p:nvSpPr>
          <p:spPr>
            <a:xfrm>
              <a:off x="7411555" y="4127146"/>
              <a:ext cx="143595" cy="143595"/>
            </a:xfrm>
            <a:custGeom>
              <a:avLst/>
              <a:gdLst>
                <a:gd name="connsiteX0" fmla="*/ 6731 w 143594"/>
                <a:gd name="connsiteY0" fmla="*/ 6731 h 143594"/>
                <a:gd name="connsiteX1" fmla="*/ 145659 w 143594"/>
                <a:gd name="connsiteY1" fmla="*/ 6731 h 143594"/>
                <a:gd name="connsiteX2" fmla="*/ 145659 w 143594"/>
                <a:gd name="connsiteY2" fmla="*/ 145659 h 143594"/>
                <a:gd name="connsiteX3" fmla="*/ 6731 w 143594"/>
                <a:gd name="connsiteY3" fmla="*/ 145659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94" h="143594">
                  <a:moveTo>
                    <a:pt x="6731" y="6731"/>
                  </a:moveTo>
                  <a:lnTo>
                    <a:pt x="145659" y="6731"/>
                  </a:lnTo>
                  <a:lnTo>
                    <a:pt x="145659" y="145659"/>
                  </a:lnTo>
                  <a:lnTo>
                    <a:pt x="6731" y="145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82" name="Group 4">
            <a:extLst>
              <a:ext uri="{FF2B5EF4-FFF2-40B4-BE49-F238E27FC236}">
                <a16:creationId xmlns:a16="http://schemas.microsoft.com/office/drawing/2014/main" id="{C5FADEE5-07C4-41A9-88D6-C6D2ED1362B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64788" y="4960938"/>
            <a:ext cx="1225550" cy="1435100"/>
            <a:chOff x="6529" y="3125"/>
            <a:chExt cx="772" cy="904"/>
          </a:xfrm>
        </p:grpSpPr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id="{5A2C465B-7D43-431D-A35E-50762E7696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4" name="Freeform 6">
              <a:extLst>
                <a:ext uri="{FF2B5EF4-FFF2-40B4-BE49-F238E27FC236}">
                  <a16:creationId xmlns:a16="http://schemas.microsoft.com/office/drawing/2014/main" id="{AC35E6C1-71A8-4C9D-A1A5-682B0BD0A0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11574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4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DA9741B6-D337-4A18-8ECB-FB21A6953E4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0356C28-34FC-48BD-943E-82B485EB0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18" y="1137920"/>
            <a:ext cx="10978515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32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918" y="294200"/>
            <a:ext cx="10978515" cy="5904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Standard slide</a:t>
            </a:r>
            <a:endParaRPr lang="en-GB" dirty="0"/>
          </a:p>
        </p:txBody>
      </p:sp>
      <p:sp>
        <p:nvSpPr>
          <p:cNvPr id="80" name="Line 10">
            <a:extLst>
              <a:ext uri="{FF2B5EF4-FFF2-40B4-BE49-F238E27FC236}">
                <a16:creationId xmlns:a16="http://schemas.microsoft.com/office/drawing/2014/main" id="{EF8E9275-C0E0-4ABA-8699-73E5E292EC8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7041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0593A0-4211-460E-B6CF-FE2D9CE6D9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99120" y="1"/>
            <a:ext cx="3999231" cy="6156104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9" y="294200"/>
            <a:ext cx="7444422" cy="5904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918" y="1137921"/>
            <a:ext cx="7299642" cy="87376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56616" indent="0">
              <a:buNone/>
              <a:defRPr sz="1800">
                <a:solidFill>
                  <a:schemeClr val="bg1"/>
                </a:solidFill>
              </a:defRPr>
            </a:lvl2pPr>
            <a:lvl3pPr marL="713232" indent="0">
              <a:buNone/>
              <a:defRPr sz="1600">
                <a:solidFill>
                  <a:schemeClr val="bg1"/>
                </a:solidFill>
              </a:defRPr>
            </a:lvl3pPr>
            <a:lvl4pPr marL="1069848" indent="0">
              <a:buNone/>
              <a:defRPr sz="1400">
                <a:solidFill>
                  <a:schemeClr val="bg1"/>
                </a:solidFill>
              </a:defRPr>
            </a:lvl4pPr>
            <a:lvl5pPr marL="1426464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8D3272-120F-430D-AFB5-E93227EEEAA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918" y="2311401"/>
            <a:ext cx="3580117" cy="3844704"/>
          </a:xfrm>
        </p:spPr>
        <p:txBody>
          <a:bodyPr numCol="1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56616" indent="0">
              <a:buNone/>
              <a:defRPr sz="1800">
                <a:solidFill>
                  <a:schemeClr val="bg1"/>
                </a:solidFill>
              </a:defRPr>
            </a:lvl2pPr>
            <a:lvl3pPr marL="713232" indent="0">
              <a:buNone/>
              <a:defRPr sz="1600">
                <a:solidFill>
                  <a:schemeClr val="bg1"/>
                </a:solidFill>
              </a:defRPr>
            </a:lvl3pPr>
            <a:lvl4pPr marL="1069848" indent="0">
              <a:buNone/>
              <a:defRPr sz="1400">
                <a:solidFill>
                  <a:schemeClr val="bg1"/>
                </a:solidFill>
              </a:defRPr>
            </a:lvl4pPr>
            <a:lvl5pPr marL="1426464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C7BD71A-882B-40FB-A05F-48ECC69FF73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29443" y="2311401"/>
            <a:ext cx="3580117" cy="1254759"/>
          </a:xfrm>
        </p:spPr>
        <p:txBody>
          <a:bodyPr numCol="1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56616" indent="0">
              <a:buNone/>
              <a:defRPr sz="1800">
                <a:solidFill>
                  <a:schemeClr val="bg1"/>
                </a:solidFill>
              </a:defRPr>
            </a:lvl2pPr>
            <a:lvl3pPr marL="713232" indent="0">
              <a:buNone/>
              <a:defRPr sz="1600">
                <a:solidFill>
                  <a:schemeClr val="bg1"/>
                </a:solidFill>
              </a:defRPr>
            </a:lvl3pPr>
            <a:lvl4pPr marL="1069848" indent="0">
              <a:buNone/>
              <a:defRPr sz="1400">
                <a:solidFill>
                  <a:schemeClr val="bg1"/>
                </a:solidFill>
              </a:defRPr>
            </a:lvl4pPr>
            <a:lvl5pPr marL="1426464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87D58C8-1517-42AA-8B2A-E449A3F6F02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9443" y="4236721"/>
            <a:ext cx="3580117" cy="1944160"/>
          </a:xfrm>
        </p:spPr>
        <p:txBody>
          <a:bodyPr numCol="1"/>
          <a:lstStyle>
            <a:lvl1pPr marL="0" indent="0">
              <a:buNone/>
              <a:defRPr sz="18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56616" indent="0">
              <a:buNone/>
              <a:defRPr sz="1800">
                <a:solidFill>
                  <a:schemeClr val="bg1"/>
                </a:solidFill>
              </a:defRPr>
            </a:lvl2pPr>
            <a:lvl3pPr marL="713232" indent="0">
              <a:buNone/>
              <a:defRPr sz="1600">
                <a:solidFill>
                  <a:schemeClr val="bg1"/>
                </a:solidFill>
              </a:defRPr>
            </a:lvl3pPr>
            <a:lvl4pPr marL="1069848" indent="0">
              <a:buNone/>
              <a:defRPr sz="1400">
                <a:solidFill>
                  <a:schemeClr val="bg1"/>
                </a:solidFill>
              </a:defRPr>
            </a:lvl4pPr>
            <a:lvl5pPr marL="1426464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E820DC59-E206-4DC0-9012-584F8EBAF73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772385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13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0593A0-4211-460E-B6CF-FE2D9CE6D9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84460" cy="6857999"/>
          </a:xfrm>
        </p:spPr>
        <p:txBody>
          <a:bodyPr/>
          <a:lstStyle/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5294" y="294200"/>
            <a:ext cx="8892000" cy="5904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95293" y="1137921"/>
            <a:ext cx="2742882" cy="5018184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56616" indent="0">
              <a:buNone/>
              <a:defRPr sz="1800">
                <a:solidFill>
                  <a:schemeClr val="bg1"/>
                </a:solidFill>
              </a:defRPr>
            </a:lvl2pPr>
            <a:lvl3pPr marL="713232" indent="0">
              <a:buNone/>
              <a:defRPr sz="1600">
                <a:solidFill>
                  <a:schemeClr val="bg1"/>
                </a:solidFill>
              </a:defRPr>
            </a:lvl3pPr>
            <a:lvl4pPr marL="1069848" indent="0">
              <a:buNone/>
              <a:defRPr sz="1400">
                <a:solidFill>
                  <a:schemeClr val="bg1"/>
                </a:solidFill>
              </a:defRPr>
            </a:lvl4pPr>
            <a:lvl5pPr marL="1426464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8D3272-120F-430D-AFB5-E93227EEEAA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727083" y="1137921"/>
            <a:ext cx="2803842" cy="5018184"/>
          </a:xfrm>
        </p:spPr>
        <p:txBody>
          <a:bodyPr numCol="1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56616" indent="0">
              <a:buNone/>
              <a:defRPr sz="1800">
                <a:solidFill>
                  <a:schemeClr val="bg1"/>
                </a:solidFill>
              </a:defRPr>
            </a:lvl2pPr>
            <a:lvl3pPr marL="713232" indent="0">
              <a:buNone/>
              <a:defRPr sz="1600">
                <a:solidFill>
                  <a:schemeClr val="bg1"/>
                </a:solidFill>
              </a:defRPr>
            </a:lvl3pPr>
            <a:lvl4pPr marL="1069848" indent="0">
              <a:buNone/>
              <a:defRPr sz="1400">
                <a:solidFill>
                  <a:schemeClr val="bg1"/>
                </a:solidFill>
              </a:defRPr>
            </a:lvl4pPr>
            <a:lvl5pPr marL="1426464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FF4A6F8-D9C6-4FEE-9324-5200D308BB1F}"/>
              </a:ext>
            </a:extLst>
          </p:cNvPr>
          <p:cNvSpPr>
            <a:spLocks noGrp="1"/>
          </p:cNvSpPr>
          <p:nvPr userDrawn="1">
            <p:ph idx="12" hasCustomPrompt="1"/>
          </p:nvPr>
        </p:nvSpPr>
        <p:spPr>
          <a:xfrm>
            <a:off x="8819832" y="1137921"/>
            <a:ext cx="2768600" cy="2796151"/>
          </a:xfrm>
        </p:spPr>
        <p:txBody>
          <a:bodyPr numCol="1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56616" indent="0">
              <a:buNone/>
              <a:defRPr sz="1800">
                <a:solidFill>
                  <a:schemeClr val="bg1"/>
                </a:solidFill>
              </a:defRPr>
            </a:lvl2pPr>
            <a:lvl3pPr marL="713232" indent="0">
              <a:buNone/>
              <a:defRPr sz="1600">
                <a:solidFill>
                  <a:schemeClr val="bg1"/>
                </a:solidFill>
              </a:defRPr>
            </a:lvl3pPr>
            <a:lvl4pPr marL="1069848" indent="0">
              <a:buNone/>
              <a:defRPr sz="1400">
                <a:solidFill>
                  <a:schemeClr val="bg1"/>
                </a:solidFill>
              </a:defRPr>
            </a:lvl4pPr>
            <a:lvl5pPr marL="1426464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" name="Line 10">
            <a:extLst>
              <a:ext uri="{FF2B5EF4-FFF2-40B4-BE49-F238E27FC236}">
                <a16:creationId xmlns:a16="http://schemas.microsoft.com/office/drawing/2014/main" id="{B63A7CBA-3151-452E-BD2F-D3E65CE1595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695294" y="907750"/>
            <a:ext cx="8892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94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918" y="1137920"/>
            <a:ext cx="8238744" cy="4834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Line 10">
            <a:extLst>
              <a:ext uri="{FF2B5EF4-FFF2-40B4-BE49-F238E27FC236}">
                <a16:creationId xmlns:a16="http://schemas.microsoft.com/office/drawing/2014/main" id="{CF130104-FAF2-4309-9701-573F3774313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7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roved question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14BCD91D-E17F-4B16-A3F2-EEF2A6E3B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 b="21219"/>
          <a:stretch/>
        </p:blipFill>
        <p:spPr>
          <a:xfrm>
            <a:off x="0" y="-2"/>
            <a:ext cx="12198350" cy="6858001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819BCB30-E1AA-4383-BEF0-0BE30C6425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366" y="869576"/>
            <a:ext cx="4848024" cy="3933825"/>
          </a:xfrm>
          <a:prstGeom prst="rect">
            <a:avLst/>
          </a:prstGeom>
        </p:spPr>
      </p:pic>
      <p:grpSp>
        <p:nvGrpSpPr>
          <p:cNvPr id="186" name="Group 185">
            <a:extLst>
              <a:ext uri="{FF2B5EF4-FFF2-40B4-BE49-F238E27FC236}">
                <a16:creationId xmlns:a16="http://schemas.microsoft.com/office/drawing/2014/main" id="{9CDE954B-B280-441B-9B2D-3DC58AAE3926}"/>
              </a:ext>
            </a:extLst>
          </p:cNvPr>
          <p:cNvGrpSpPr/>
          <p:nvPr userDrawn="1"/>
        </p:nvGrpSpPr>
        <p:grpSpPr>
          <a:xfrm>
            <a:off x="498115" y="5826612"/>
            <a:ext cx="3878023" cy="570195"/>
            <a:chOff x="498115" y="5951018"/>
            <a:chExt cx="3878023" cy="570195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3D8FAC8-9530-49D4-8284-D35D1B1509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8115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8" name="Rectangle 6">
              <a:extLst>
                <a:ext uri="{FF2B5EF4-FFF2-40B4-BE49-F238E27FC236}">
                  <a16:creationId xmlns:a16="http://schemas.microsoft.com/office/drawing/2014/main" id="{FD924F44-93C1-4254-B594-53DB14FD99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341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9" name="Rectangle 7">
              <a:extLst>
                <a:ext uri="{FF2B5EF4-FFF2-40B4-BE49-F238E27FC236}">
                  <a16:creationId xmlns:a16="http://schemas.microsoft.com/office/drawing/2014/main" id="{2A2DA425-7935-45A1-B63F-2D14CF8D5F9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045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0" name="Freeform 8">
              <a:extLst>
                <a:ext uri="{FF2B5EF4-FFF2-40B4-BE49-F238E27FC236}">
                  <a16:creationId xmlns:a16="http://schemas.microsoft.com/office/drawing/2014/main" id="{91EFF75E-13E7-4E35-B108-D9FD5E9C80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181188"/>
              <a:ext cx="94161" cy="130778"/>
            </a:xfrm>
            <a:custGeom>
              <a:avLst/>
              <a:gdLst>
                <a:gd name="T0" fmla="*/ 32 w 54"/>
                <a:gd name="T1" fmla="*/ 11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1 h 75"/>
                <a:gd name="T8" fmla="*/ 0 w 54"/>
                <a:gd name="T9" fmla="*/ 11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1 h 75"/>
                <a:gd name="T16" fmla="*/ 32 w 54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1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1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1" name="Freeform 9">
              <a:extLst>
                <a:ext uri="{FF2B5EF4-FFF2-40B4-BE49-F238E27FC236}">
                  <a16:creationId xmlns:a16="http://schemas.microsoft.com/office/drawing/2014/main" id="{4411951F-E009-4FE7-B2EC-47771CA8E1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174213"/>
              <a:ext cx="78468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2" name="Freeform 10">
              <a:extLst>
                <a:ext uri="{FF2B5EF4-FFF2-40B4-BE49-F238E27FC236}">
                  <a16:creationId xmlns:a16="http://schemas.microsoft.com/office/drawing/2014/main" id="{B28EE49C-5F5A-49C6-AEB8-6D12DDF344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3" name="Freeform 11">
              <a:extLst>
                <a:ext uri="{FF2B5EF4-FFF2-40B4-BE49-F238E27FC236}">
                  <a16:creationId xmlns:a16="http://schemas.microsoft.com/office/drawing/2014/main" id="{6E2B7D76-D660-491F-8B04-169C6F138B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174213"/>
              <a:ext cx="83698" cy="139497"/>
            </a:xfrm>
            <a:custGeom>
              <a:avLst/>
              <a:gdLst>
                <a:gd name="T0" fmla="*/ 33 w 33"/>
                <a:gd name="T1" fmla="*/ 35 h 55"/>
                <a:gd name="T2" fmla="*/ 31 w 33"/>
                <a:gd name="T3" fmla="*/ 44 h 55"/>
                <a:gd name="T4" fmla="*/ 28 w 33"/>
                <a:gd name="T5" fmla="*/ 50 h 55"/>
                <a:gd name="T6" fmla="*/ 23 w 33"/>
                <a:gd name="T7" fmla="*/ 53 h 55"/>
                <a:gd name="T8" fmla="*/ 17 w 33"/>
                <a:gd name="T9" fmla="*/ 55 h 55"/>
                <a:gd name="T10" fmla="*/ 12 w 33"/>
                <a:gd name="T11" fmla="*/ 53 h 55"/>
                <a:gd name="T12" fmla="*/ 8 w 33"/>
                <a:gd name="T13" fmla="*/ 50 h 55"/>
                <a:gd name="T14" fmla="*/ 8 w 33"/>
                <a:gd name="T15" fmla="*/ 54 h 55"/>
                <a:gd name="T16" fmla="*/ 0 w 33"/>
                <a:gd name="T17" fmla="*/ 54 h 55"/>
                <a:gd name="T18" fmla="*/ 0 w 33"/>
                <a:gd name="T19" fmla="*/ 4 h 55"/>
                <a:gd name="T20" fmla="*/ 8 w 33"/>
                <a:gd name="T21" fmla="*/ 0 h 55"/>
                <a:gd name="T22" fmla="*/ 8 w 33"/>
                <a:gd name="T23" fmla="*/ 19 h 55"/>
                <a:gd name="T24" fmla="*/ 10 w 33"/>
                <a:gd name="T25" fmla="*/ 17 h 55"/>
                <a:gd name="T26" fmla="*/ 12 w 33"/>
                <a:gd name="T27" fmla="*/ 16 h 55"/>
                <a:gd name="T28" fmla="*/ 14 w 33"/>
                <a:gd name="T29" fmla="*/ 15 h 55"/>
                <a:gd name="T30" fmla="*/ 18 w 33"/>
                <a:gd name="T31" fmla="*/ 15 h 55"/>
                <a:gd name="T32" fmla="*/ 24 w 33"/>
                <a:gd name="T33" fmla="*/ 16 h 55"/>
                <a:gd name="T34" fmla="*/ 28 w 33"/>
                <a:gd name="T35" fmla="*/ 19 h 55"/>
                <a:gd name="T36" fmla="*/ 31 w 33"/>
                <a:gd name="T37" fmla="*/ 26 h 55"/>
                <a:gd name="T38" fmla="*/ 33 w 33"/>
                <a:gd name="T39" fmla="*/ 35 h 55"/>
                <a:gd name="T40" fmla="*/ 25 w 33"/>
                <a:gd name="T41" fmla="*/ 35 h 55"/>
                <a:gd name="T42" fmla="*/ 23 w 33"/>
                <a:gd name="T43" fmla="*/ 25 h 55"/>
                <a:gd name="T44" fmla="*/ 16 w 33"/>
                <a:gd name="T45" fmla="*/ 22 h 55"/>
                <a:gd name="T46" fmla="*/ 14 w 33"/>
                <a:gd name="T47" fmla="*/ 22 h 55"/>
                <a:gd name="T48" fmla="*/ 11 w 33"/>
                <a:gd name="T49" fmla="*/ 23 h 55"/>
                <a:gd name="T50" fmla="*/ 9 w 33"/>
                <a:gd name="T51" fmla="*/ 25 h 55"/>
                <a:gd name="T52" fmla="*/ 8 w 33"/>
                <a:gd name="T53" fmla="*/ 26 h 55"/>
                <a:gd name="T54" fmla="*/ 8 w 33"/>
                <a:gd name="T55" fmla="*/ 43 h 55"/>
                <a:gd name="T56" fmla="*/ 9 w 33"/>
                <a:gd name="T57" fmla="*/ 44 h 55"/>
                <a:gd name="T58" fmla="*/ 11 w 33"/>
                <a:gd name="T59" fmla="*/ 46 h 55"/>
                <a:gd name="T60" fmla="*/ 14 w 33"/>
                <a:gd name="T61" fmla="*/ 47 h 55"/>
                <a:gd name="T62" fmla="*/ 17 w 33"/>
                <a:gd name="T63" fmla="*/ 48 h 55"/>
                <a:gd name="T64" fmla="*/ 23 w 33"/>
                <a:gd name="T65" fmla="*/ 45 h 55"/>
                <a:gd name="T66" fmla="*/ 25 w 33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5">
                  <a:moveTo>
                    <a:pt x="33" y="35"/>
                  </a:moveTo>
                  <a:cubicBezTo>
                    <a:pt x="33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7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6" y="55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8"/>
                    <a:pt x="10" y="17"/>
                  </a:cubicBezTo>
                  <a:cubicBezTo>
                    <a:pt x="11" y="17"/>
                    <a:pt x="11" y="16"/>
                    <a:pt x="12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5"/>
                    <a:pt x="16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30" y="21"/>
                    <a:pt x="31" y="23"/>
                    <a:pt x="31" y="26"/>
                  </a:cubicBezTo>
                  <a:cubicBezTo>
                    <a:pt x="32" y="28"/>
                    <a:pt x="33" y="32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5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1" y="23"/>
                    <a:pt x="10" y="24"/>
                    <a:pt x="9" y="25"/>
                  </a:cubicBezTo>
                  <a:cubicBezTo>
                    <a:pt x="9" y="25"/>
                    <a:pt x="8" y="26"/>
                    <a:pt x="8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9" y="44"/>
                    <a:pt x="9" y="44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6" y="48"/>
                    <a:pt x="17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4" name="Freeform 12">
              <a:extLst>
                <a:ext uri="{FF2B5EF4-FFF2-40B4-BE49-F238E27FC236}">
                  <a16:creationId xmlns:a16="http://schemas.microsoft.com/office/drawing/2014/main" id="{41BE51DE-402B-48B5-99C8-D8BB9A32DF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5" name="Freeform 13">
              <a:extLst>
                <a:ext uri="{FF2B5EF4-FFF2-40B4-BE49-F238E27FC236}">
                  <a16:creationId xmlns:a16="http://schemas.microsoft.com/office/drawing/2014/main" id="{8D5E878B-8859-44FA-A69D-DCE630AA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1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2" y="54"/>
                    <a:pt x="11" y="54"/>
                  </a:cubicBezTo>
                  <a:cubicBezTo>
                    <a:pt x="10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2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6" name="Freeform 14">
              <a:extLst>
                <a:ext uri="{FF2B5EF4-FFF2-40B4-BE49-F238E27FC236}">
                  <a16:creationId xmlns:a16="http://schemas.microsoft.com/office/drawing/2014/main" id="{08D55808-ECDC-4E9B-84ED-7301E9E71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7" name="Freeform 15">
              <a:extLst>
                <a:ext uri="{FF2B5EF4-FFF2-40B4-BE49-F238E27FC236}">
                  <a16:creationId xmlns:a16="http://schemas.microsoft.com/office/drawing/2014/main" id="{3436B310-313E-4A53-A70D-CA0D0D97FE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0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2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0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3" y="31"/>
                    <a:pt x="24" y="30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0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8" name="Freeform 16">
              <a:extLst>
                <a:ext uri="{FF2B5EF4-FFF2-40B4-BE49-F238E27FC236}">
                  <a16:creationId xmlns:a16="http://schemas.microsoft.com/office/drawing/2014/main" id="{F3CE55A9-AE55-4169-A58D-8171D991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212575"/>
              <a:ext cx="55799" cy="99391"/>
            </a:xfrm>
            <a:custGeom>
              <a:avLst/>
              <a:gdLst>
                <a:gd name="T0" fmla="*/ 20 w 22"/>
                <a:gd name="T1" fmla="*/ 8 h 39"/>
                <a:gd name="T2" fmla="*/ 18 w 22"/>
                <a:gd name="T3" fmla="*/ 7 h 39"/>
                <a:gd name="T4" fmla="*/ 15 w 22"/>
                <a:gd name="T5" fmla="*/ 7 h 39"/>
                <a:gd name="T6" fmla="*/ 9 w 22"/>
                <a:gd name="T7" fmla="*/ 9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0 h 39"/>
                <a:gd name="T16" fmla="*/ 7 w 22"/>
                <a:gd name="T17" fmla="*/ 0 h 39"/>
                <a:gd name="T18" fmla="*/ 7 w 22"/>
                <a:gd name="T19" fmla="*/ 4 h 39"/>
                <a:gd name="T20" fmla="*/ 9 w 22"/>
                <a:gd name="T21" fmla="*/ 2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0 h 39"/>
                <a:gd name="T30" fmla="*/ 22 w 22"/>
                <a:gd name="T31" fmla="*/ 1 h 39"/>
                <a:gd name="T32" fmla="*/ 20 w 22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2" y="7"/>
                    <a:pt x="10" y="8"/>
                    <a:pt x="9" y="9"/>
                  </a:cubicBezTo>
                  <a:cubicBezTo>
                    <a:pt x="8" y="11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10" y="1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1" y="0"/>
                    <a:pt x="22" y="1"/>
                    <a:pt x="22" y="1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9" name="Freeform 17">
              <a:extLst>
                <a:ext uri="{FF2B5EF4-FFF2-40B4-BE49-F238E27FC236}">
                  <a16:creationId xmlns:a16="http://schemas.microsoft.com/office/drawing/2014/main" id="{FA01BC48-4605-46FC-A7AC-192C7DBCA0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0" name="Freeform 18">
              <a:extLst>
                <a:ext uri="{FF2B5EF4-FFF2-40B4-BE49-F238E27FC236}">
                  <a16:creationId xmlns:a16="http://schemas.microsoft.com/office/drawing/2014/main" id="{870190F3-472B-4296-B88D-D6904B9F3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2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8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9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1" name="Freeform 19">
              <a:extLst>
                <a:ext uri="{FF2B5EF4-FFF2-40B4-BE49-F238E27FC236}">
                  <a16:creationId xmlns:a16="http://schemas.microsoft.com/office/drawing/2014/main" id="{6CEA0F2B-4AAB-4A16-B7F1-CFCB0C0DCE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2" name="Freeform 20">
              <a:extLst>
                <a:ext uri="{FF2B5EF4-FFF2-40B4-BE49-F238E27FC236}">
                  <a16:creationId xmlns:a16="http://schemas.microsoft.com/office/drawing/2014/main" id="{CD64F657-7EE7-4AF2-ADE4-160C87E64D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30922" y="6212575"/>
              <a:ext cx="80211" cy="134265"/>
            </a:xfrm>
            <a:custGeom>
              <a:avLst/>
              <a:gdLst>
                <a:gd name="T0" fmla="*/ 25 w 32"/>
                <a:gd name="T1" fmla="*/ 53 h 53"/>
                <a:gd name="T2" fmla="*/ 25 w 32"/>
                <a:gd name="T3" fmla="*/ 35 h 53"/>
                <a:gd name="T4" fmla="*/ 20 w 32"/>
                <a:gd name="T5" fmla="*/ 38 h 53"/>
                <a:gd name="T6" fmla="*/ 15 w 32"/>
                <a:gd name="T7" fmla="*/ 40 h 53"/>
                <a:gd name="T8" fmla="*/ 9 w 32"/>
                <a:gd name="T9" fmla="*/ 38 h 53"/>
                <a:gd name="T10" fmla="*/ 4 w 32"/>
                <a:gd name="T11" fmla="*/ 35 h 53"/>
                <a:gd name="T12" fmla="*/ 1 w 32"/>
                <a:gd name="T13" fmla="*/ 28 h 53"/>
                <a:gd name="T14" fmla="*/ 0 w 32"/>
                <a:gd name="T15" fmla="*/ 19 h 53"/>
                <a:gd name="T16" fmla="*/ 1 w 32"/>
                <a:gd name="T17" fmla="*/ 10 h 53"/>
                <a:gd name="T18" fmla="*/ 4 w 32"/>
                <a:gd name="T19" fmla="*/ 4 h 53"/>
                <a:gd name="T20" fmla="*/ 9 w 32"/>
                <a:gd name="T21" fmla="*/ 1 h 53"/>
                <a:gd name="T22" fmla="*/ 15 w 32"/>
                <a:gd name="T23" fmla="*/ 0 h 53"/>
                <a:gd name="T24" fmla="*/ 18 w 32"/>
                <a:gd name="T25" fmla="*/ 0 h 53"/>
                <a:gd name="T26" fmla="*/ 20 w 32"/>
                <a:gd name="T27" fmla="*/ 1 h 53"/>
                <a:gd name="T28" fmla="*/ 23 w 32"/>
                <a:gd name="T29" fmla="*/ 2 h 53"/>
                <a:gd name="T30" fmla="*/ 25 w 32"/>
                <a:gd name="T31" fmla="*/ 4 h 53"/>
                <a:gd name="T32" fmla="*/ 25 w 32"/>
                <a:gd name="T33" fmla="*/ 0 h 53"/>
                <a:gd name="T34" fmla="*/ 32 w 32"/>
                <a:gd name="T35" fmla="*/ 0 h 53"/>
                <a:gd name="T36" fmla="*/ 32 w 32"/>
                <a:gd name="T37" fmla="*/ 49 h 53"/>
                <a:gd name="T38" fmla="*/ 25 w 32"/>
                <a:gd name="T39" fmla="*/ 53 h 53"/>
                <a:gd name="T40" fmla="*/ 25 w 32"/>
                <a:gd name="T41" fmla="*/ 12 h 53"/>
                <a:gd name="T42" fmla="*/ 23 w 32"/>
                <a:gd name="T43" fmla="*/ 10 h 53"/>
                <a:gd name="T44" fmla="*/ 21 w 32"/>
                <a:gd name="T45" fmla="*/ 8 h 53"/>
                <a:gd name="T46" fmla="*/ 18 w 32"/>
                <a:gd name="T47" fmla="*/ 7 h 53"/>
                <a:gd name="T48" fmla="*/ 16 w 32"/>
                <a:gd name="T49" fmla="*/ 7 h 53"/>
                <a:gd name="T50" fmla="*/ 9 w 32"/>
                <a:gd name="T51" fmla="*/ 10 h 53"/>
                <a:gd name="T52" fmla="*/ 7 w 32"/>
                <a:gd name="T53" fmla="*/ 19 h 53"/>
                <a:gd name="T54" fmla="*/ 10 w 32"/>
                <a:gd name="T55" fmla="*/ 29 h 53"/>
                <a:gd name="T56" fmla="*/ 16 w 32"/>
                <a:gd name="T57" fmla="*/ 33 h 53"/>
                <a:gd name="T58" fmla="*/ 21 w 32"/>
                <a:gd name="T59" fmla="*/ 31 h 53"/>
                <a:gd name="T60" fmla="*/ 25 w 32"/>
                <a:gd name="T61" fmla="*/ 28 h 53"/>
                <a:gd name="T62" fmla="*/ 25 w 32"/>
                <a:gd name="T63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53">
                  <a:moveTo>
                    <a:pt x="25" y="53"/>
                  </a:moveTo>
                  <a:cubicBezTo>
                    <a:pt x="25" y="35"/>
                    <a:pt x="25" y="35"/>
                    <a:pt x="25" y="35"/>
                  </a:cubicBezTo>
                  <a:cubicBezTo>
                    <a:pt x="23" y="36"/>
                    <a:pt x="22" y="37"/>
                    <a:pt x="20" y="38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3" y="40"/>
                    <a:pt x="11" y="39"/>
                    <a:pt x="9" y="38"/>
                  </a:cubicBezTo>
                  <a:cubicBezTo>
                    <a:pt x="7" y="38"/>
                    <a:pt x="5" y="36"/>
                    <a:pt x="4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0" y="26"/>
                    <a:pt x="0" y="23"/>
                    <a:pt x="0" y="19"/>
                  </a:cubicBezTo>
                  <a:cubicBezTo>
                    <a:pt x="0" y="16"/>
                    <a:pt x="0" y="13"/>
                    <a:pt x="1" y="10"/>
                  </a:cubicBezTo>
                  <a:cubicBezTo>
                    <a:pt x="2" y="8"/>
                    <a:pt x="3" y="6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1"/>
                    <a:pt x="22" y="2"/>
                    <a:pt x="23" y="2"/>
                  </a:cubicBezTo>
                  <a:cubicBezTo>
                    <a:pt x="23" y="3"/>
                    <a:pt x="24" y="3"/>
                    <a:pt x="2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49"/>
                    <a:pt x="32" y="49"/>
                    <a:pt x="32" y="49"/>
                  </a:cubicBezTo>
                  <a:lnTo>
                    <a:pt x="25" y="53"/>
                  </a:lnTo>
                  <a:close/>
                  <a:moveTo>
                    <a:pt x="25" y="12"/>
                  </a:moveTo>
                  <a:cubicBezTo>
                    <a:pt x="24" y="11"/>
                    <a:pt x="24" y="10"/>
                    <a:pt x="23" y="10"/>
                  </a:cubicBezTo>
                  <a:cubicBezTo>
                    <a:pt x="23" y="9"/>
                    <a:pt x="22" y="9"/>
                    <a:pt x="21" y="8"/>
                  </a:cubicBezTo>
                  <a:cubicBezTo>
                    <a:pt x="20" y="8"/>
                    <a:pt x="19" y="7"/>
                    <a:pt x="18" y="7"/>
                  </a:cubicBezTo>
                  <a:cubicBezTo>
                    <a:pt x="18" y="7"/>
                    <a:pt x="17" y="7"/>
                    <a:pt x="16" y="7"/>
                  </a:cubicBezTo>
                  <a:cubicBezTo>
                    <a:pt x="13" y="7"/>
                    <a:pt x="11" y="8"/>
                    <a:pt x="9" y="10"/>
                  </a:cubicBezTo>
                  <a:cubicBezTo>
                    <a:pt x="8" y="12"/>
                    <a:pt x="7" y="15"/>
                    <a:pt x="7" y="19"/>
                  </a:cubicBezTo>
                  <a:cubicBezTo>
                    <a:pt x="7" y="23"/>
                    <a:pt x="8" y="27"/>
                    <a:pt x="10" y="29"/>
                  </a:cubicBezTo>
                  <a:cubicBezTo>
                    <a:pt x="11" y="31"/>
                    <a:pt x="13" y="33"/>
                    <a:pt x="16" y="33"/>
                  </a:cubicBezTo>
                  <a:cubicBezTo>
                    <a:pt x="18" y="33"/>
                    <a:pt x="19" y="32"/>
                    <a:pt x="21" y="31"/>
                  </a:cubicBezTo>
                  <a:cubicBezTo>
                    <a:pt x="22" y="30"/>
                    <a:pt x="24" y="29"/>
                    <a:pt x="25" y="28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3" name="Freeform 21">
              <a:extLst>
                <a:ext uri="{FF2B5EF4-FFF2-40B4-BE49-F238E27FC236}">
                  <a16:creationId xmlns:a16="http://schemas.microsoft.com/office/drawing/2014/main" id="{FA80A690-9084-4519-8D88-A01963C023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5545" y="6212575"/>
              <a:ext cx="78468" cy="101135"/>
            </a:xfrm>
            <a:custGeom>
              <a:avLst/>
              <a:gdLst>
                <a:gd name="T0" fmla="*/ 24 w 31"/>
                <a:gd name="T1" fmla="*/ 39 h 40"/>
                <a:gd name="T2" fmla="*/ 24 w 31"/>
                <a:gd name="T3" fmla="*/ 35 h 40"/>
                <a:gd name="T4" fmla="*/ 20 w 31"/>
                <a:gd name="T5" fmla="*/ 38 h 40"/>
                <a:gd name="T6" fmla="*/ 14 w 31"/>
                <a:gd name="T7" fmla="*/ 40 h 40"/>
                <a:gd name="T8" fmla="*/ 4 w 31"/>
                <a:gd name="T9" fmla="*/ 35 h 40"/>
                <a:gd name="T10" fmla="*/ 0 w 31"/>
                <a:gd name="T11" fmla="*/ 22 h 40"/>
                <a:gd name="T12" fmla="*/ 0 w 31"/>
                <a:gd name="T13" fmla="*/ 0 h 40"/>
                <a:gd name="T14" fmla="*/ 8 w 31"/>
                <a:gd name="T15" fmla="*/ 0 h 40"/>
                <a:gd name="T16" fmla="*/ 8 w 31"/>
                <a:gd name="T17" fmla="*/ 22 h 40"/>
                <a:gd name="T18" fmla="*/ 10 w 31"/>
                <a:gd name="T19" fmla="*/ 30 h 40"/>
                <a:gd name="T20" fmla="*/ 16 w 31"/>
                <a:gd name="T21" fmla="*/ 33 h 40"/>
                <a:gd name="T22" fmla="*/ 22 w 31"/>
                <a:gd name="T23" fmla="*/ 30 h 40"/>
                <a:gd name="T24" fmla="*/ 24 w 31"/>
                <a:gd name="T25" fmla="*/ 23 h 40"/>
                <a:gd name="T26" fmla="*/ 24 w 31"/>
                <a:gd name="T27" fmla="*/ 0 h 40"/>
                <a:gd name="T28" fmla="*/ 31 w 31"/>
                <a:gd name="T29" fmla="*/ 0 h 40"/>
                <a:gd name="T30" fmla="*/ 31 w 31"/>
                <a:gd name="T31" fmla="*/ 39 h 40"/>
                <a:gd name="T32" fmla="*/ 24 w 31"/>
                <a:gd name="T33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2" y="38"/>
                    <a:pt x="20" y="38"/>
                  </a:cubicBezTo>
                  <a:cubicBezTo>
                    <a:pt x="18" y="39"/>
                    <a:pt x="16" y="40"/>
                    <a:pt x="14" y="40"/>
                  </a:cubicBezTo>
                  <a:cubicBezTo>
                    <a:pt x="10" y="40"/>
                    <a:pt x="6" y="38"/>
                    <a:pt x="4" y="35"/>
                  </a:cubicBezTo>
                  <a:cubicBezTo>
                    <a:pt x="2" y="32"/>
                    <a:pt x="0" y="28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8"/>
                    <a:pt x="10" y="30"/>
                  </a:cubicBezTo>
                  <a:cubicBezTo>
                    <a:pt x="11" y="32"/>
                    <a:pt x="13" y="33"/>
                    <a:pt x="16" y="33"/>
                  </a:cubicBezTo>
                  <a:cubicBezTo>
                    <a:pt x="18" y="33"/>
                    <a:pt x="20" y="32"/>
                    <a:pt x="22" y="30"/>
                  </a:cubicBezTo>
                  <a:cubicBezTo>
                    <a:pt x="23" y="28"/>
                    <a:pt x="24" y="26"/>
                    <a:pt x="24" y="2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4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4" name="Freeform 22">
              <a:extLst>
                <a:ext uri="{FF2B5EF4-FFF2-40B4-BE49-F238E27FC236}">
                  <a16:creationId xmlns:a16="http://schemas.microsoft.com/office/drawing/2014/main" id="{E847401D-2482-482A-AC12-D2E83C1354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493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1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2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5" name="Freeform 23">
              <a:extLst>
                <a:ext uri="{FF2B5EF4-FFF2-40B4-BE49-F238E27FC236}">
                  <a16:creationId xmlns:a16="http://schemas.microsoft.com/office/drawing/2014/main" id="{86054F72-4509-4465-B9A8-8DAE3EFD35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0841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1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4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7 w 29"/>
                <a:gd name="T55" fmla="*/ 24 h 40"/>
                <a:gd name="T56" fmla="*/ 13 w 29"/>
                <a:gd name="T57" fmla="*/ 22 h 40"/>
                <a:gd name="T58" fmla="*/ 8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2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3" y="6"/>
                    <a:pt x="11" y="7"/>
                    <a:pt x="10" y="7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9" y="25"/>
                    <a:pt x="18" y="24"/>
                    <a:pt x="17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8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3" y="15"/>
                    <a:pt x="2" y="14"/>
                  </a:cubicBezTo>
                  <a:cubicBezTo>
                    <a:pt x="2" y="13"/>
                    <a:pt x="2" y="12"/>
                    <a:pt x="2" y="10"/>
                  </a:cubicBezTo>
                  <a:cubicBezTo>
                    <a:pt x="2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6" name="Freeform 24">
              <a:extLst>
                <a:ext uri="{FF2B5EF4-FFF2-40B4-BE49-F238E27FC236}">
                  <a16:creationId xmlns:a16="http://schemas.microsoft.com/office/drawing/2014/main" id="{813850E4-4B62-4FDA-ABD6-F5A5AA5E7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802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7" name="Freeform 25">
              <a:extLst>
                <a:ext uri="{FF2B5EF4-FFF2-40B4-BE49-F238E27FC236}">
                  <a16:creationId xmlns:a16="http://schemas.microsoft.com/office/drawing/2014/main" id="{1B4F0124-2FAE-4D54-9ECC-E88A8031BB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94750" y="6175958"/>
              <a:ext cx="24412" cy="136010"/>
            </a:xfrm>
            <a:custGeom>
              <a:avLst/>
              <a:gdLst>
                <a:gd name="T0" fmla="*/ 10 w 10"/>
                <a:gd name="T1" fmla="*/ 5 h 53"/>
                <a:gd name="T2" fmla="*/ 9 w 10"/>
                <a:gd name="T3" fmla="*/ 6 h 53"/>
                <a:gd name="T4" fmla="*/ 8 w 10"/>
                <a:gd name="T5" fmla="*/ 8 h 53"/>
                <a:gd name="T6" fmla="*/ 7 w 10"/>
                <a:gd name="T7" fmla="*/ 9 h 53"/>
                <a:gd name="T8" fmla="*/ 5 w 10"/>
                <a:gd name="T9" fmla="*/ 9 h 53"/>
                <a:gd name="T10" fmla="*/ 3 w 10"/>
                <a:gd name="T11" fmla="*/ 9 h 53"/>
                <a:gd name="T12" fmla="*/ 1 w 10"/>
                <a:gd name="T13" fmla="*/ 8 h 53"/>
                <a:gd name="T14" fmla="*/ 0 w 10"/>
                <a:gd name="T15" fmla="*/ 6 h 53"/>
                <a:gd name="T16" fmla="*/ 0 w 10"/>
                <a:gd name="T17" fmla="*/ 5 h 53"/>
                <a:gd name="T18" fmla="*/ 0 w 10"/>
                <a:gd name="T19" fmla="*/ 3 h 53"/>
                <a:gd name="T20" fmla="*/ 1 w 10"/>
                <a:gd name="T21" fmla="*/ 1 h 53"/>
                <a:gd name="T22" fmla="*/ 3 w 10"/>
                <a:gd name="T23" fmla="*/ 0 h 53"/>
                <a:gd name="T24" fmla="*/ 5 w 10"/>
                <a:gd name="T25" fmla="*/ 0 h 53"/>
                <a:gd name="T26" fmla="*/ 7 w 10"/>
                <a:gd name="T27" fmla="*/ 0 h 53"/>
                <a:gd name="T28" fmla="*/ 8 w 10"/>
                <a:gd name="T29" fmla="*/ 1 h 53"/>
                <a:gd name="T30" fmla="*/ 9 w 10"/>
                <a:gd name="T31" fmla="*/ 3 h 53"/>
                <a:gd name="T32" fmla="*/ 10 w 10"/>
                <a:gd name="T33" fmla="*/ 5 h 53"/>
                <a:gd name="T34" fmla="*/ 1 w 10"/>
                <a:gd name="T35" fmla="*/ 53 h 53"/>
                <a:gd name="T36" fmla="*/ 1 w 10"/>
                <a:gd name="T37" fmla="*/ 14 h 53"/>
                <a:gd name="T38" fmla="*/ 9 w 10"/>
                <a:gd name="T39" fmla="*/ 14 h 53"/>
                <a:gd name="T40" fmla="*/ 9 w 10"/>
                <a:gd name="T41" fmla="*/ 53 h 53"/>
                <a:gd name="T42" fmla="*/ 1 w 10"/>
                <a:gd name="T4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53">
                  <a:moveTo>
                    <a:pt x="10" y="5"/>
                  </a:moveTo>
                  <a:cubicBezTo>
                    <a:pt x="10" y="5"/>
                    <a:pt x="10" y="6"/>
                    <a:pt x="9" y="6"/>
                  </a:cubicBezTo>
                  <a:cubicBezTo>
                    <a:pt x="9" y="7"/>
                    <a:pt x="9" y="8"/>
                    <a:pt x="8" y="8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4" y="9"/>
                    <a:pt x="3" y="9"/>
                  </a:cubicBezTo>
                  <a:cubicBezTo>
                    <a:pt x="2" y="9"/>
                    <a:pt x="2" y="8"/>
                    <a:pt x="1" y="8"/>
                  </a:cubicBezTo>
                  <a:cubicBezTo>
                    <a:pt x="1" y="8"/>
                    <a:pt x="1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0" y="3"/>
                    <a:pt x="10" y="4"/>
                    <a:pt x="10" y="5"/>
                  </a:cubicBezTo>
                  <a:close/>
                  <a:moveTo>
                    <a:pt x="1" y="5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8" name="Freeform 26">
              <a:extLst>
                <a:ext uri="{FF2B5EF4-FFF2-40B4-BE49-F238E27FC236}">
                  <a16:creationId xmlns:a16="http://schemas.microsoft.com/office/drawing/2014/main" id="{2A730E5F-DF9C-488E-B4E0-EE9F501529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36599" y="6212575"/>
              <a:ext cx="87186" cy="101135"/>
            </a:xfrm>
            <a:custGeom>
              <a:avLst/>
              <a:gdLst>
                <a:gd name="T0" fmla="*/ 34 w 34"/>
                <a:gd name="T1" fmla="*/ 19 h 40"/>
                <a:gd name="T2" fmla="*/ 33 w 34"/>
                <a:gd name="T3" fmla="*/ 28 h 40"/>
                <a:gd name="T4" fmla="*/ 29 w 34"/>
                <a:gd name="T5" fmla="*/ 34 h 40"/>
                <a:gd name="T6" fmla="*/ 24 w 34"/>
                <a:gd name="T7" fmla="*/ 38 h 40"/>
                <a:gd name="T8" fmla="*/ 17 w 34"/>
                <a:gd name="T9" fmla="*/ 40 h 40"/>
                <a:gd name="T10" fmla="*/ 10 w 34"/>
                <a:gd name="T11" fmla="*/ 38 h 40"/>
                <a:gd name="T12" fmla="*/ 5 w 34"/>
                <a:gd name="T13" fmla="*/ 34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1 h 40"/>
                <a:gd name="T20" fmla="*/ 5 w 34"/>
                <a:gd name="T21" fmla="*/ 5 h 40"/>
                <a:gd name="T22" fmla="*/ 10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1 h 40"/>
                <a:gd name="T32" fmla="*/ 34 w 34"/>
                <a:gd name="T33" fmla="*/ 19 h 40"/>
                <a:gd name="T34" fmla="*/ 26 w 34"/>
                <a:gd name="T35" fmla="*/ 20 h 40"/>
                <a:gd name="T36" fmla="*/ 26 w 34"/>
                <a:gd name="T37" fmla="*/ 14 h 40"/>
                <a:gd name="T38" fmla="*/ 24 w 34"/>
                <a:gd name="T39" fmla="*/ 10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0 h 40"/>
                <a:gd name="T48" fmla="*/ 8 w 34"/>
                <a:gd name="T49" fmla="*/ 14 h 40"/>
                <a:gd name="T50" fmla="*/ 7 w 34"/>
                <a:gd name="T51" fmla="*/ 19 h 40"/>
                <a:gd name="T52" fmla="*/ 8 w 34"/>
                <a:gd name="T53" fmla="*/ 25 h 40"/>
                <a:gd name="T54" fmla="*/ 10 w 34"/>
                <a:gd name="T55" fmla="*/ 29 h 40"/>
                <a:gd name="T56" fmla="*/ 13 w 34"/>
                <a:gd name="T57" fmla="*/ 32 h 40"/>
                <a:gd name="T58" fmla="*/ 17 w 34"/>
                <a:gd name="T59" fmla="*/ 32 h 40"/>
                <a:gd name="T60" fmla="*/ 21 w 34"/>
                <a:gd name="T61" fmla="*/ 31 h 40"/>
                <a:gd name="T62" fmla="*/ 24 w 34"/>
                <a:gd name="T63" fmla="*/ 29 h 40"/>
                <a:gd name="T64" fmla="*/ 26 w 34"/>
                <a:gd name="T65" fmla="*/ 25 h 40"/>
                <a:gd name="T66" fmla="*/ 26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19"/>
                  </a:moveTo>
                  <a:cubicBezTo>
                    <a:pt x="34" y="23"/>
                    <a:pt x="34" y="25"/>
                    <a:pt x="33" y="28"/>
                  </a:cubicBezTo>
                  <a:cubicBezTo>
                    <a:pt x="32" y="30"/>
                    <a:pt x="31" y="33"/>
                    <a:pt x="29" y="34"/>
                  </a:cubicBezTo>
                  <a:cubicBezTo>
                    <a:pt x="28" y="36"/>
                    <a:pt x="26" y="37"/>
                    <a:pt x="24" y="38"/>
                  </a:cubicBezTo>
                  <a:cubicBezTo>
                    <a:pt x="21" y="39"/>
                    <a:pt x="19" y="40"/>
                    <a:pt x="17" y="40"/>
                  </a:cubicBezTo>
                  <a:cubicBezTo>
                    <a:pt x="14" y="40"/>
                    <a:pt x="12" y="39"/>
                    <a:pt x="10" y="38"/>
                  </a:cubicBezTo>
                  <a:cubicBezTo>
                    <a:pt x="8" y="37"/>
                    <a:pt x="6" y="36"/>
                    <a:pt x="5" y="34"/>
                  </a:cubicBezTo>
                  <a:cubicBezTo>
                    <a:pt x="3" y="32"/>
                    <a:pt x="2" y="30"/>
                    <a:pt x="1" y="28"/>
                  </a:cubicBezTo>
                  <a:cubicBezTo>
                    <a:pt x="0" y="25"/>
                    <a:pt x="0" y="23"/>
                    <a:pt x="0" y="20"/>
                  </a:cubicBezTo>
                  <a:cubicBezTo>
                    <a:pt x="0" y="16"/>
                    <a:pt x="0" y="14"/>
                    <a:pt x="1" y="11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8" y="3"/>
                    <a:pt x="29" y="5"/>
                  </a:cubicBezTo>
                  <a:cubicBezTo>
                    <a:pt x="31" y="7"/>
                    <a:pt x="32" y="9"/>
                    <a:pt x="33" y="11"/>
                  </a:cubicBezTo>
                  <a:cubicBezTo>
                    <a:pt x="34" y="14"/>
                    <a:pt x="34" y="16"/>
                    <a:pt x="34" y="19"/>
                  </a:cubicBezTo>
                  <a:close/>
                  <a:moveTo>
                    <a:pt x="26" y="20"/>
                  </a:moveTo>
                  <a:cubicBezTo>
                    <a:pt x="26" y="18"/>
                    <a:pt x="26" y="16"/>
                    <a:pt x="26" y="14"/>
                  </a:cubicBezTo>
                  <a:cubicBezTo>
                    <a:pt x="25" y="13"/>
                    <a:pt x="25" y="11"/>
                    <a:pt x="24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19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10"/>
                  </a:cubicBezTo>
                  <a:cubicBezTo>
                    <a:pt x="9" y="11"/>
                    <a:pt x="8" y="13"/>
                    <a:pt x="8" y="14"/>
                  </a:cubicBezTo>
                  <a:cubicBezTo>
                    <a:pt x="8" y="16"/>
                    <a:pt x="7" y="17"/>
                    <a:pt x="7" y="19"/>
                  </a:cubicBezTo>
                  <a:cubicBezTo>
                    <a:pt x="7" y="21"/>
                    <a:pt x="8" y="23"/>
                    <a:pt x="8" y="25"/>
                  </a:cubicBezTo>
                  <a:cubicBezTo>
                    <a:pt x="9" y="27"/>
                    <a:pt x="9" y="28"/>
                    <a:pt x="10" y="29"/>
                  </a:cubicBezTo>
                  <a:cubicBezTo>
                    <a:pt x="11" y="30"/>
                    <a:pt x="12" y="31"/>
                    <a:pt x="13" y="32"/>
                  </a:cubicBezTo>
                  <a:cubicBezTo>
                    <a:pt x="14" y="32"/>
                    <a:pt x="16" y="32"/>
                    <a:pt x="17" y="32"/>
                  </a:cubicBezTo>
                  <a:cubicBezTo>
                    <a:pt x="18" y="32"/>
                    <a:pt x="20" y="32"/>
                    <a:pt x="21" y="31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7"/>
                    <a:pt x="25" y="26"/>
                    <a:pt x="26" y="25"/>
                  </a:cubicBezTo>
                  <a:cubicBezTo>
                    <a:pt x="26" y="23"/>
                    <a:pt x="26" y="21"/>
                    <a:pt x="26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9" name="Freeform 27">
              <a:extLst>
                <a:ext uri="{FF2B5EF4-FFF2-40B4-BE49-F238E27FC236}">
                  <a16:creationId xmlns:a16="http://schemas.microsoft.com/office/drawing/2014/main" id="{39861D7E-D8DA-436F-9E2F-5C08A8BFB4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4710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1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9 w 31"/>
                <a:gd name="T11" fmla="*/ 9 h 39"/>
                <a:gd name="T12" fmla="*/ 8 w 31"/>
                <a:gd name="T13" fmla="*/ 12 h 39"/>
                <a:gd name="T14" fmla="*/ 7 w 31"/>
                <a:gd name="T15" fmla="*/ 16 h 39"/>
                <a:gd name="T16" fmla="*/ 7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7 w 31"/>
                <a:gd name="T23" fmla="*/ 0 h 39"/>
                <a:gd name="T24" fmla="*/ 7 w 31"/>
                <a:gd name="T25" fmla="*/ 4 h 39"/>
                <a:gd name="T26" fmla="*/ 9 w 31"/>
                <a:gd name="T27" fmla="*/ 2 h 39"/>
                <a:gd name="T28" fmla="*/ 11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7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1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9" y="0"/>
                    <a:pt x="21" y="0"/>
                    <a:pt x="23" y="1"/>
                  </a:cubicBezTo>
                  <a:cubicBezTo>
                    <a:pt x="25" y="1"/>
                    <a:pt x="26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0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0" name="Freeform 28">
              <a:extLst>
                <a:ext uri="{FF2B5EF4-FFF2-40B4-BE49-F238E27FC236}">
                  <a16:creationId xmlns:a16="http://schemas.microsoft.com/office/drawing/2014/main" id="{8B038F9F-6A9C-4E57-A659-0090AF4705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5845" y="6284068"/>
              <a:ext cx="31387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4 w 12"/>
                <a:gd name="T11" fmla="*/ 11 h 12"/>
                <a:gd name="T12" fmla="*/ 2 w 12"/>
                <a:gd name="T13" fmla="*/ 10 h 12"/>
                <a:gd name="T14" fmla="*/ 1 w 12"/>
                <a:gd name="T15" fmla="*/ 8 h 12"/>
                <a:gd name="T16" fmla="*/ 0 w 12"/>
                <a:gd name="T17" fmla="*/ 6 h 12"/>
                <a:gd name="T18" fmla="*/ 1 w 12"/>
                <a:gd name="T19" fmla="*/ 4 h 12"/>
                <a:gd name="T20" fmla="*/ 2 w 12"/>
                <a:gd name="T21" fmla="*/ 2 h 12"/>
                <a:gd name="T22" fmla="*/ 4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4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1" name="Freeform 29">
              <a:extLst>
                <a:ext uri="{FF2B5EF4-FFF2-40B4-BE49-F238E27FC236}">
                  <a16:creationId xmlns:a16="http://schemas.microsoft.com/office/drawing/2014/main" id="{15E4EB7D-754D-4053-9A23-596C7CFDA9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006" y="6181188"/>
              <a:ext cx="97648" cy="130778"/>
            </a:xfrm>
            <a:custGeom>
              <a:avLst/>
              <a:gdLst>
                <a:gd name="T0" fmla="*/ 34 w 56"/>
                <a:gd name="T1" fmla="*/ 11 h 75"/>
                <a:gd name="T2" fmla="*/ 34 w 56"/>
                <a:gd name="T3" fmla="*/ 75 h 75"/>
                <a:gd name="T4" fmla="*/ 22 w 56"/>
                <a:gd name="T5" fmla="*/ 75 h 75"/>
                <a:gd name="T6" fmla="*/ 22 w 56"/>
                <a:gd name="T7" fmla="*/ 11 h 75"/>
                <a:gd name="T8" fmla="*/ 0 w 56"/>
                <a:gd name="T9" fmla="*/ 11 h 75"/>
                <a:gd name="T10" fmla="*/ 0 w 56"/>
                <a:gd name="T11" fmla="*/ 0 h 75"/>
                <a:gd name="T12" fmla="*/ 56 w 56"/>
                <a:gd name="T13" fmla="*/ 0 h 75"/>
                <a:gd name="T14" fmla="*/ 56 w 56"/>
                <a:gd name="T15" fmla="*/ 11 h 75"/>
                <a:gd name="T16" fmla="*/ 34 w 56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75">
                  <a:moveTo>
                    <a:pt x="34" y="11"/>
                  </a:moveTo>
                  <a:lnTo>
                    <a:pt x="34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1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2" name="Freeform 30">
              <a:extLst>
                <a:ext uri="{FF2B5EF4-FFF2-40B4-BE49-F238E27FC236}">
                  <a16:creationId xmlns:a16="http://schemas.microsoft.com/office/drawing/2014/main" id="{28E147CB-2B8F-497B-B00B-C25E679DC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1603" y="6174213"/>
              <a:ext cx="80211" cy="137753"/>
            </a:xfrm>
            <a:custGeom>
              <a:avLst/>
              <a:gdLst>
                <a:gd name="T0" fmla="*/ 24 w 31"/>
                <a:gd name="T1" fmla="*/ 54 h 54"/>
                <a:gd name="T2" fmla="*/ 24 w 31"/>
                <a:gd name="T3" fmla="*/ 32 h 54"/>
                <a:gd name="T4" fmla="*/ 22 w 31"/>
                <a:gd name="T5" fmla="*/ 24 h 54"/>
                <a:gd name="T6" fmla="*/ 16 w 31"/>
                <a:gd name="T7" fmla="*/ 22 h 54"/>
                <a:gd name="T8" fmla="*/ 13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8 w 31"/>
                <a:gd name="T15" fmla="*/ 31 h 54"/>
                <a:gd name="T16" fmla="*/ 8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8 w 31"/>
                <a:gd name="T23" fmla="*/ 0 h 54"/>
                <a:gd name="T24" fmla="*/ 8 w 31"/>
                <a:gd name="T25" fmla="*/ 19 h 54"/>
                <a:gd name="T26" fmla="*/ 10 w 31"/>
                <a:gd name="T27" fmla="*/ 17 h 54"/>
                <a:gd name="T28" fmla="*/ 12 w 31"/>
                <a:gd name="T29" fmla="*/ 16 h 54"/>
                <a:gd name="T30" fmla="*/ 15 w 31"/>
                <a:gd name="T31" fmla="*/ 15 h 54"/>
                <a:gd name="T32" fmla="*/ 18 w 31"/>
                <a:gd name="T33" fmla="*/ 15 h 54"/>
                <a:gd name="T34" fmla="*/ 24 w 31"/>
                <a:gd name="T35" fmla="*/ 16 h 54"/>
                <a:gd name="T36" fmla="*/ 28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4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4" y="54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24" y="28"/>
                    <a:pt x="23" y="26"/>
                    <a:pt x="22" y="24"/>
                  </a:cubicBezTo>
                  <a:cubicBezTo>
                    <a:pt x="21" y="22"/>
                    <a:pt x="19" y="22"/>
                    <a:pt x="16" y="22"/>
                  </a:cubicBezTo>
                  <a:cubicBezTo>
                    <a:pt x="15" y="22"/>
                    <a:pt x="14" y="22"/>
                    <a:pt x="13" y="22"/>
                  </a:cubicBezTo>
                  <a:cubicBezTo>
                    <a:pt x="12" y="22"/>
                    <a:pt x="11" y="23"/>
                    <a:pt x="10" y="24"/>
                  </a:cubicBezTo>
                  <a:cubicBezTo>
                    <a:pt x="9" y="25"/>
                    <a:pt x="9" y="26"/>
                    <a:pt x="8" y="27"/>
                  </a:cubicBezTo>
                  <a:cubicBezTo>
                    <a:pt x="8" y="28"/>
                    <a:pt x="8" y="30"/>
                    <a:pt x="8" y="31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6" y="15"/>
                    <a:pt x="17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29" y="20"/>
                    <a:pt x="30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4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id="{E68BC676-C787-429D-B59B-1A5CE062F7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0996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1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4" name="Freeform 32">
              <a:extLst>
                <a:ext uri="{FF2B5EF4-FFF2-40B4-BE49-F238E27FC236}">
                  <a16:creationId xmlns:a16="http://schemas.microsoft.com/office/drawing/2014/main" id="{71266960-73CB-44B9-9A97-8108589891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02698" y="6174213"/>
              <a:ext cx="80211" cy="139497"/>
            </a:xfrm>
            <a:custGeom>
              <a:avLst/>
              <a:gdLst>
                <a:gd name="T0" fmla="*/ 32 w 32"/>
                <a:gd name="T1" fmla="*/ 35 h 55"/>
                <a:gd name="T2" fmla="*/ 31 w 32"/>
                <a:gd name="T3" fmla="*/ 44 h 55"/>
                <a:gd name="T4" fmla="*/ 28 w 32"/>
                <a:gd name="T5" fmla="*/ 50 h 55"/>
                <a:gd name="T6" fmla="*/ 23 w 32"/>
                <a:gd name="T7" fmla="*/ 53 h 55"/>
                <a:gd name="T8" fmla="*/ 17 w 32"/>
                <a:gd name="T9" fmla="*/ 55 h 55"/>
                <a:gd name="T10" fmla="*/ 12 w 32"/>
                <a:gd name="T11" fmla="*/ 53 h 55"/>
                <a:gd name="T12" fmla="*/ 7 w 32"/>
                <a:gd name="T13" fmla="*/ 50 h 55"/>
                <a:gd name="T14" fmla="*/ 7 w 32"/>
                <a:gd name="T15" fmla="*/ 54 h 55"/>
                <a:gd name="T16" fmla="*/ 0 w 32"/>
                <a:gd name="T17" fmla="*/ 54 h 55"/>
                <a:gd name="T18" fmla="*/ 0 w 32"/>
                <a:gd name="T19" fmla="*/ 4 h 55"/>
                <a:gd name="T20" fmla="*/ 7 w 32"/>
                <a:gd name="T21" fmla="*/ 0 h 55"/>
                <a:gd name="T22" fmla="*/ 7 w 32"/>
                <a:gd name="T23" fmla="*/ 19 h 55"/>
                <a:gd name="T24" fmla="*/ 10 w 32"/>
                <a:gd name="T25" fmla="*/ 17 h 55"/>
                <a:gd name="T26" fmla="*/ 12 w 32"/>
                <a:gd name="T27" fmla="*/ 16 h 55"/>
                <a:gd name="T28" fmla="*/ 14 w 32"/>
                <a:gd name="T29" fmla="*/ 15 h 55"/>
                <a:gd name="T30" fmla="*/ 17 w 32"/>
                <a:gd name="T31" fmla="*/ 15 h 55"/>
                <a:gd name="T32" fmla="*/ 23 w 32"/>
                <a:gd name="T33" fmla="*/ 16 h 55"/>
                <a:gd name="T34" fmla="*/ 28 w 32"/>
                <a:gd name="T35" fmla="*/ 19 h 55"/>
                <a:gd name="T36" fmla="*/ 31 w 32"/>
                <a:gd name="T37" fmla="*/ 26 h 55"/>
                <a:gd name="T38" fmla="*/ 32 w 32"/>
                <a:gd name="T39" fmla="*/ 35 h 55"/>
                <a:gd name="T40" fmla="*/ 25 w 32"/>
                <a:gd name="T41" fmla="*/ 35 h 55"/>
                <a:gd name="T42" fmla="*/ 23 w 32"/>
                <a:gd name="T43" fmla="*/ 25 h 55"/>
                <a:gd name="T44" fmla="*/ 16 w 32"/>
                <a:gd name="T45" fmla="*/ 22 h 55"/>
                <a:gd name="T46" fmla="*/ 14 w 32"/>
                <a:gd name="T47" fmla="*/ 22 h 55"/>
                <a:gd name="T48" fmla="*/ 11 w 32"/>
                <a:gd name="T49" fmla="*/ 23 h 55"/>
                <a:gd name="T50" fmla="*/ 9 w 32"/>
                <a:gd name="T51" fmla="*/ 25 h 55"/>
                <a:gd name="T52" fmla="*/ 7 w 32"/>
                <a:gd name="T53" fmla="*/ 26 h 55"/>
                <a:gd name="T54" fmla="*/ 7 w 32"/>
                <a:gd name="T55" fmla="*/ 43 h 55"/>
                <a:gd name="T56" fmla="*/ 9 w 32"/>
                <a:gd name="T57" fmla="*/ 44 h 55"/>
                <a:gd name="T58" fmla="*/ 11 w 32"/>
                <a:gd name="T59" fmla="*/ 46 h 55"/>
                <a:gd name="T60" fmla="*/ 14 w 32"/>
                <a:gd name="T61" fmla="*/ 47 h 55"/>
                <a:gd name="T62" fmla="*/ 16 w 32"/>
                <a:gd name="T63" fmla="*/ 48 h 55"/>
                <a:gd name="T64" fmla="*/ 23 w 32"/>
                <a:gd name="T65" fmla="*/ 45 h 55"/>
                <a:gd name="T66" fmla="*/ 25 w 32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" h="55">
                  <a:moveTo>
                    <a:pt x="32" y="35"/>
                  </a:moveTo>
                  <a:cubicBezTo>
                    <a:pt x="32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6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5" y="55"/>
                    <a:pt x="13" y="54"/>
                    <a:pt x="12" y="53"/>
                  </a:cubicBezTo>
                  <a:cubicBezTo>
                    <a:pt x="10" y="52"/>
                    <a:pt x="9" y="51"/>
                    <a:pt x="7" y="50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6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20" y="15"/>
                    <a:pt x="21" y="15"/>
                    <a:pt x="23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29" y="21"/>
                    <a:pt x="30" y="23"/>
                    <a:pt x="31" y="26"/>
                  </a:cubicBezTo>
                  <a:cubicBezTo>
                    <a:pt x="32" y="28"/>
                    <a:pt x="32" y="32"/>
                    <a:pt x="32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0" y="23"/>
                    <a:pt x="10" y="24"/>
                    <a:pt x="9" y="25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8" y="43"/>
                    <a:pt x="8" y="44"/>
                    <a:pt x="9" y="44"/>
                  </a:cubicBezTo>
                  <a:cubicBezTo>
                    <a:pt x="10" y="45"/>
                    <a:pt x="10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5" y="48"/>
                    <a:pt x="16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5" name="Freeform 33">
              <a:extLst>
                <a:ext uri="{FF2B5EF4-FFF2-40B4-BE49-F238E27FC236}">
                  <a16:creationId xmlns:a16="http://schemas.microsoft.com/office/drawing/2014/main" id="{3FF3AC5A-B742-4B29-8E04-03A71D82B9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860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8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8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3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7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6" name="Freeform 34">
              <a:extLst>
                <a:ext uri="{FF2B5EF4-FFF2-40B4-BE49-F238E27FC236}">
                  <a16:creationId xmlns:a16="http://schemas.microsoft.com/office/drawing/2014/main" id="{0C912743-E24B-4E48-8196-5FBD1ECEE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625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3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7" name="Freeform 35">
              <a:extLst>
                <a:ext uri="{FF2B5EF4-FFF2-40B4-BE49-F238E27FC236}">
                  <a16:creationId xmlns:a16="http://schemas.microsoft.com/office/drawing/2014/main" id="{6E2F01F4-1410-4FE1-B043-EA97A1541F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64256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7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6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7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8" name="Freeform 36">
              <a:extLst>
                <a:ext uri="{FF2B5EF4-FFF2-40B4-BE49-F238E27FC236}">
                  <a16:creationId xmlns:a16="http://schemas.microsoft.com/office/drawing/2014/main" id="{58ACFF1C-49F0-414E-B9E3-DE4E9FFAA3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40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9" name="Freeform 37">
              <a:extLst>
                <a:ext uri="{FF2B5EF4-FFF2-40B4-BE49-F238E27FC236}">
                  <a16:creationId xmlns:a16="http://schemas.microsoft.com/office/drawing/2014/main" id="{DACBD04B-22FF-4A4F-8B29-A2F31A0542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36884" y="6212575"/>
              <a:ext cx="59286" cy="99391"/>
            </a:xfrm>
            <a:custGeom>
              <a:avLst/>
              <a:gdLst>
                <a:gd name="T0" fmla="*/ 21 w 23"/>
                <a:gd name="T1" fmla="*/ 8 h 39"/>
                <a:gd name="T2" fmla="*/ 19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9" y="7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0" name="Freeform 38">
              <a:extLst>
                <a:ext uri="{FF2B5EF4-FFF2-40B4-BE49-F238E27FC236}">
                  <a16:creationId xmlns:a16="http://schemas.microsoft.com/office/drawing/2014/main" id="{A13F6E37-C22B-4FD3-ADFE-9C53ECB446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1969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1" name="Freeform 39">
              <a:extLst>
                <a:ext uri="{FF2B5EF4-FFF2-40B4-BE49-F238E27FC236}">
                  <a16:creationId xmlns:a16="http://schemas.microsoft.com/office/drawing/2014/main" id="{76256F1D-405A-49F9-8592-A899623F2D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30436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2" name="Freeform 40">
              <a:extLst>
                <a:ext uri="{FF2B5EF4-FFF2-40B4-BE49-F238E27FC236}">
                  <a16:creationId xmlns:a16="http://schemas.microsoft.com/office/drawing/2014/main" id="{2F9CAE14-DB05-4B70-867F-3F6164BDB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2808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3" name="Freeform 41">
              <a:extLst>
                <a:ext uri="{FF2B5EF4-FFF2-40B4-BE49-F238E27FC236}">
                  <a16:creationId xmlns:a16="http://schemas.microsoft.com/office/drawing/2014/main" id="{30C7B10F-7027-41F9-BEE2-F1575CB690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72813" y="6212575"/>
              <a:ext cx="81955" cy="101135"/>
            </a:xfrm>
            <a:custGeom>
              <a:avLst/>
              <a:gdLst>
                <a:gd name="T0" fmla="*/ 24 w 32"/>
                <a:gd name="T1" fmla="*/ 39 h 40"/>
                <a:gd name="T2" fmla="*/ 24 w 32"/>
                <a:gd name="T3" fmla="*/ 35 h 40"/>
                <a:gd name="T4" fmla="*/ 22 w 32"/>
                <a:gd name="T5" fmla="*/ 37 h 40"/>
                <a:gd name="T6" fmla="*/ 20 w 32"/>
                <a:gd name="T7" fmla="*/ 38 h 40"/>
                <a:gd name="T8" fmla="*/ 17 w 32"/>
                <a:gd name="T9" fmla="*/ 39 h 40"/>
                <a:gd name="T10" fmla="*/ 14 w 32"/>
                <a:gd name="T11" fmla="*/ 40 h 40"/>
                <a:gd name="T12" fmla="*/ 9 w 32"/>
                <a:gd name="T13" fmla="*/ 39 h 40"/>
                <a:gd name="T14" fmla="*/ 5 w 32"/>
                <a:gd name="T15" fmla="*/ 37 h 40"/>
                <a:gd name="T16" fmla="*/ 2 w 32"/>
                <a:gd name="T17" fmla="*/ 33 h 40"/>
                <a:gd name="T18" fmla="*/ 0 w 32"/>
                <a:gd name="T19" fmla="*/ 27 h 40"/>
                <a:gd name="T20" fmla="*/ 2 w 32"/>
                <a:gd name="T21" fmla="*/ 21 h 40"/>
                <a:gd name="T22" fmla="*/ 5 w 32"/>
                <a:gd name="T23" fmla="*/ 17 h 40"/>
                <a:gd name="T24" fmla="*/ 10 w 32"/>
                <a:gd name="T25" fmla="*/ 15 h 40"/>
                <a:gd name="T26" fmla="*/ 16 w 32"/>
                <a:gd name="T27" fmla="*/ 14 h 40"/>
                <a:gd name="T28" fmla="*/ 21 w 32"/>
                <a:gd name="T29" fmla="*/ 15 h 40"/>
                <a:gd name="T30" fmla="*/ 24 w 32"/>
                <a:gd name="T31" fmla="*/ 16 h 40"/>
                <a:gd name="T32" fmla="*/ 24 w 32"/>
                <a:gd name="T33" fmla="*/ 13 h 40"/>
                <a:gd name="T34" fmla="*/ 22 w 32"/>
                <a:gd name="T35" fmla="*/ 8 h 40"/>
                <a:gd name="T36" fmla="*/ 17 w 32"/>
                <a:gd name="T37" fmla="*/ 6 h 40"/>
                <a:gd name="T38" fmla="*/ 12 w 32"/>
                <a:gd name="T39" fmla="*/ 7 h 40"/>
                <a:gd name="T40" fmla="*/ 7 w 32"/>
                <a:gd name="T41" fmla="*/ 9 h 40"/>
                <a:gd name="T42" fmla="*/ 4 w 32"/>
                <a:gd name="T43" fmla="*/ 3 h 40"/>
                <a:gd name="T44" fmla="*/ 10 w 32"/>
                <a:gd name="T45" fmla="*/ 0 h 40"/>
                <a:gd name="T46" fmla="*/ 17 w 32"/>
                <a:gd name="T47" fmla="*/ 0 h 40"/>
                <a:gd name="T48" fmla="*/ 23 w 32"/>
                <a:gd name="T49" fmla="*/ 0 h 40"/>
                <a:gd name="T50" fmla="*/ 28 w 32"/>
                <a:gd name="T51" fmla="*/ 3 h 40"/>
                <a:gd name="T52" fmla="*/ 31 w 32"/>
                <a:gd name="T53" fmla="*/ 7 h 40"/>
                <a:gd name="T54" fmla="*/ 32 w 32"/>
                <a:gd name="T55" fmla="*/ 12 h 40"/>
                <a:gd name="T56" fmla="*/ 32 w 32"/>
                <a:gd name="T57" fmla="*/ 39 h 40"/>
                <a:gd name="T58" fmla="*/ 24 w 32"/>
                <a:gd name="T59" fmla="*/ 39 h 40"/>
                <a:gd name="T60" fmla="*/ 24 w 32"/>
                <a:gd name="T61" fmla="*/ 22 h 40"/>
                <a:gd name="T62" fmla="*/ 22 w 32"/>
                <a:gd name="T63" fmla="*/ 22 h 40"/>
                <a:gd name="T64" fmla="*/ 21 w 32"/>
                <a:gd name="T65" fmla="*/ 21 h 40"/>
                <a:gd name="T66" fmla="*/ 18 w 32"/>
                <a:gd name="T67" fmla="*/ 21 h 40"/>
                <a:gd name="T68" fmla="*/ 16 w 32"/>
                <a:gd name="T69" fmla="*/ 21 h 40"/>
                <a:gd name="T70" fmla="*/ 10 w 32"/>
                <a:gd name="T71" fmla="*/ 22 h 40"/>
                <a:gd name="T72" fmla="*/ 8 w 32"/>
                <a:gd name="T73" fmla="*/ 26 h 40"/>
                <a:gd name="T74" fmla="*/ 8 w 32"/>
                <a:gd name="T75" fmla="*/ 29 h 40"/>
                <a:gd name="T76" fmla="*/ 10 w 32"/>
                <a:gd name="T77" fmla="*/ 31 h 40"/>
                <a:gd name="T78" fmla="*/ 12 w 32"/>
                <a:gd name="T79" fmla="*/ 32 h 40"/>
                <a:gd name="T80" fmla="*/ 15 w 32"/>
                <a:gd name="T81" fmla="*/ 33 h 40"/>
                <a:gd name="T82" fmla="*/ 18 w 32"/>
                <a:gd name="T83" fmla="*/ 32 h 40"/>
                <a:gd name="T84" fmla="*/ 21 w 32"/>
                <a:gd name="T85" fmla="*/ 31 h 40"/>
                <a:gd name="T86" fmla="*/ 23 w 32"/>
                <a:gd name="T87" fmla="*/ 30 h 40"/>
                <a:gd name="T88" fmla="*/ 24 w 32"/>
                <a:gd name="T89" fmla="*/ 28 h 40"/>
                <a:gd name="T90" fmla="*/ 24 w 32"/>
                <a:gd name="T91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3" y="37"/>
                    <a:pt x="22" y="37"/>
                  </a:cubicBezTo>
                  <a:cubicBezTo>
                    <a:pt x="21" y="37"/>
                    <a:pt x="21" y="38"/>
                    <a:pt x="20" y="38"/>
                  </a:cubicBezTo>
                  <a:cubicBezTo>
                    <a:pt x="19" y="39"/>
                    <a:pt x="18" y="39"/>
                    <a:pt x="17" y="39"/>
                  </a:cubicBezTo>
                  <a:cubicBezTo>
                    <a:pt x="16" y="39"/>
                    <a:pt x="15" y="40"/>
                    <a:pt x="14" y="40"/>
                  </a:cubicBezTo>
                  <a:cubicBezTo>
                    <a:pt x="12" y="40"/>
                    <a:pt x="11" y="39"/>
                    <a:pt x="9" y="39"/>
                  </a:cubicBezTo>
                  <a:cubicBezTo>
                    <a:pt x="7" y="38"/>
                    <a:pt x="6" y="38"/>
                    <a:pt x="5" y="37"/>
                  </a:cubicBezTo>
                  <a:cubicBezTo>
                    <a:pt x="3" y="36"/>
                    <a:pt x="2" y="34"/>
                    <a:pt x="2" y="33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4"/>
                    <a:pt x="1" y="23"/>
                    <a:pt x="2" y="21"/>
                  </a:cubicBezTo>
                  <a:cubicBezTo>
                    <a:pt x="2" y="20"/>
                    <a:pt x="3" y="18"/>
                    <a:pt x="5" y="17"/>
                  </a:cubicBezTo>
                  <a:cubicBezTo>
                    <a:pt x="6" y="16"/>
                    <a:pt x="8" y="15"/>
                    <a:pt x="10" y="15"/>
                  </a:cubicBezTo>
                  <a:cubicBezTo>
                    <a:pt x="12" y="14"/>
                    <a:pt x="14" y="14"/>
                    <a:pt x="16" y="14"/>
                  </a:cubicBezTo>
                  <a:cubicBezTo>
                    <a:pt x="18" y="14"/>
                    <a:pt x="19" y="14"/>
                    <a:pt x="21" y="15"/>
                  </a:cubicBezTo>
                  <a:cubicBezTo>
                    <a:pt x="22" y="15"/>
                    <a:pt x="23" y="15"/>
                    <a:pt x="24" y="16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4" y="9"/>
                    <a:pt x="22" y="8"/>
                  </a:cubicBezTo>
                  <a:cubicBezTo>
                    <a:pt x="21" y="7"/>
                    <a:pt x="19" y="6"/>
                    <a:pt x="17" y="6"/>
                  </a:cubicBezTo>
                  <a:cubicBezTo>
                    <a:pt x="15" y="6"/>
                    <a:pt x="13" y="6"/>
                    <a:pt x="12" y="7"/>
                  </a:cubicBezTo>
                  <a:cubicBezTo>
                    <a:pt x="10" y="7"/>
                    <a:pt x="9" y="8"/>
                    <a:pt x="7" y="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2"/>
                    <a:pt x="8" y="1"/>
                    <a:pt x="10" y="0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19" y="0"/>
                    <a:pt x="21" y="0"/>
                    <a:pt x="23" y="0"/>
                  </a:cubicBezTo>
                  <a:cubicBezTo>
                    <a:pt x="25" y="1"/>
                    <a:pt x="26" y="2"/>
                    <a:pt x="28" y="3"/>
                  </a:cubicBezTo>
                  <a:cubicBezTo>
                    <a:pt x="29" y="4"/>
                    <a:pt x="30" y="5"/>
                    <a:pt x="31" y="7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24" y="39"/>
                  </a:lnTo>
                  <a:close/>
                  <a:moveTo>
                    <a:pt x="24" y="22"/>
                  </a:moveTo>
                  <a:cubicBezTo>
                    <a:pt x="24" y="22"/>
                    <a:pt x="23" y="22"/>
                    <a:pt x="22" y="22"/>
                  </a:cubicBezTo>
                  <a:cubicBezTo>
                    <a:pt x="22" y="21"/>
                    <a:pt x="21" y="21"/>
                    <a:pt x="21" y="21"/>
                  </a:cubicBezTo>
                  <a:cubicBezTo>
                    <a:pt x="20" y="21"/>
                    <a:pt x="19" y="21"/>
                    <a:pt x="18" y="21"/>
                  </a:cubicBezTo>
                  <a:cubicBezTo>
                    <a:pt x="17" y="21"/>
                    <a:pt x="17" y="21"/>
                    <a:pt x="16" y="21"/>
                  </a:cubicBezTo>
                  <a:cubicBezTo>
                    <a:pt x="13" y="21"/>
                    <a:pt x="11" y="21"/>
                    <a:pt x="10" y="22"/>
                  </a:cubicBezTo>
                  <a:cubicBezTo>
                    <a:pt x="8" y="23"/>
                    <a:pt x="8" y="25"/>
                    <a:pt x="8" y="26"/>
                  </a:cubicBezTo>
                  <a:cubicBezTo>
                    <a:pt x="8" y="28"/>
                    <a:pt x="8" y="29"/>
                    <a:pt x="8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6" y="33"/>
                    <a:pt x="17" y="33"/>
                    <a:pt x="18" y="32"/>
                  </a:cubicBezTo>
                  <a:cubicBezTo>
                    <a:pt x="19" y="32"/>
                    <a:pt x="20" y="32"/>
                    <a:pt x="21" y="31"/>
                  </a:cubicBezTo>
                  <a:cubicBezTo>
                    <a:pt x="21" y="31"/>
                    <a:pt x="22" y="30"/>
                    <a:pt x="23" y="30"/>
                  </a:cubicBezTo>
                  <a:cubicBezTo>
                    <a:pt x="23" y="29"/>
                    <a:pt x="24" y="28"/>
                    <a:pt x="24" y="28"/>
                  </a:cubicBezTo>
                  <a:lnTo>
                    <a:pt x="2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4" name="Freeform 42">
              <a:extLst>
                <a:ext uri="{FF2B5EF4-FFF2-40B4-BE49-F238E27FC236}">
                  <a16:creationId xmlns:a16="http://schemas.microsoft.com/office/drawing/2014/main" id="{16B384B2-A2D9-4CB4-AF87-AF1004852B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7436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2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10 w 31"/>
                <a:gd name="T11" fmla="*/ 9 h 39"/>
                <a:gd name="T12" fmla="*/ 8 w 31"/>
                <a:gd name="T13" fmla="*/ 12 h 39"/>
                <a:gd name="T14" fmla="*/ 8 w 31"/>
                <a:gd name="T15" fmla="*/ 16 h 39"/>
                <a:gd name="T16" fmla="*/ 8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8 w 31"/>
                <a:gd name="T23" fmla="*/ 0 h 39"/>
                <a:gd name="T24" fmla="*/ 8 w 31"/>
                <a:gd name="T25" fmla="*/ 4 h 39"/>
                <a:gd name="T26" fmla="*/ 9 w 31"/>
                <a:gd name="T27" fmla="*/ 2 h 39"/>
                <a:gd name="T28" fmla="*/ 12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8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2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2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1"/>
                    <a:pt x="26" y="2"/>
                    <a:pt x="28" y="4"/>
                  </a:cubicBezTo>
                  <a:cubicBezTo>
                    <a:pt x="29" y="5"/>
                    <a:pt x="29" y="7"/>
                    <a:pt x="30" y="9"/>
                  </a:cubicBezTo>
                  <a:cubicBezTo>
                    <a:pt x="31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5" name="Freeform 43">
              <a:extLst>
                <a:ext uri="{FF2B5EF4-FFF2-40B4-BE49-F238E27FC236}">
                  <a16:creationId xmlns:a16="http://schemas.microsoft.com/office/drawing/2014/main" id="{DC309D60-84B9-4652-BEF1-F71EFAD3A4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5084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0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3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6 w 29"/>
                <a:gd name="T55" fmla="*/ 24 h 40"/>
                <a:gd name="T56" fmla="*/ 13 w 29"/>
                <a:gd name="T57" fmla="*/ 22 h 40"/>
                <a:gd name="T58" fmla="*/ 7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1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1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8" y="25"/>
                    <a:pt x="18" y="24"/>
                    <a:pt x="16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7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13"/>
                    <a:pt x="1" y="12"/>
                    <a:pt x="1" y="10"/>
                  </a:cubicBezTo>
                  <a:cubicBezTo>
                    <a:pt x="1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6" name="Freeform 44">
              <a:extLst>
                <a:ext uri="{FF2B5EF4-FFF2-40B4-BE49-F238E27FC236}">
                  <a16:creationId xmlns:a16="http://schemas.microsoft.com/office/drawing/2014/main" id="{A4440044-5486-483F-B652-7EE3849461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782" y="6212575"/>
              <a:ext cx="122060" cy="99391"/>
            </a:xfrm>
            <a:custGeom>
              <a:avLst/>
              <a:gdLst>
                <a:gd name="T0" fmla="*/ 55 w 70"/>
                <a:gd name="T1" fmla="*/ 57 h 57"/>
                <a:gd name="T2" fmla="*/ 45 w 70"/>
                <a:gd name="T3" fmla="*/ 57 h 57"/>
                <a:gd name="T4" fmla="*/ 35 w 70"/>
                <a:gd name="T5" fmla="*/ 17 h 57"/>
                <a:gd name="T6" fmla="*/ 25 w 70"/>
                <a:gd name="T7" fmla="*/ 57 h 57"/>
                <a:gd name="T8" fmla="*/ 14 w 70"/>
                <a:gd name="T9" fmla="*/ 57 h 57"/>
                <a:gd name="T10" fmla="*/ 0 w 70"/>
                <a:gd name="T11" fmla="*/ 0 h 57"/>
                <a:gd name="T12" fmla="*/ 10 w 70"/>
                <a:gd name="T13" fmla="*/ 0 h 57"/>
                <a:gd name="T14" fmla="*/ 20 w 70"/>
                <a:gd name="T15" fmla="*/ 39 h 57"/>
                <a:gd name="T16" fmla="*/ 30 w 70"/>
                <a:gd name="T17" fmla="*/ 0 h 57"/>
                <a:gd name="T18" fmla="*/ 39 w 70"/>
                <a:gd name="T19" fmla="*/ 0 h 57"/>
                <a:gd name="T20" fmla="*/ 49 w 70"/>
                <a:gd name="T21" fmla="*/ 39 h 57"/>
                <a:gd name="T22" fmla="*/ 60 w 70"/>
                <a:gd name="T23" fmla="*/ 0 h 57"/>
                <a:gd name="T24" fmla="*/ 70 w 70"/>
                <a:gd name="T25" fmla="*/ 0 h 57"/>
                <a:gd name="T26" fmla="*/ 55 w 70"/>
                <a:gd name="T2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55" y="57"/>
                  </a:moveTo>
                  <a:lnTo>
                    <a:pt x="45" y="57"/>
                  </a:lnTo>
                  <a:lnTo>
                    <a:pt x="35" y="17"/>
                  </a:lnTo>
                  <a:lnTo>
                    <a:pt x="25" y="57"/>
                  </a:lnTo>
                  <a:lnTo>
                    <a:pt x="14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39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9" y="39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7" name="Freeform 45">
              <a:extLst>
                <a:ext uri="{FF2B5EF4-FFF2-40B4-BE49-F238E27FC236}">
                  <a16:creationId xmlns:a16="http://schemas.microsoft.com/office/drawing/2014/main" id="{446771E9-EA09-4256-8955-FE392C07AF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913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8" name="Freeform 46">
              <a:extLst>
                <a:ext uri="{FF2B5EF4-FFF2-40B4-BE49-F238E27FC236}">
                  <a16:creationId xmlns:a16="http://schemas.microsoft.com/office/drawing/2014/main" id="{FE985025-CAA5-44F2-9174-87CD1D8BA1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5927" y="6212575"/>
              <a:ext cx="57543" cy="99391"/>
            </a:xfrm>
            <a:custGeom>
              <a:avLst/>
              <a:gdLst>
                <a:gd name="T0" fmla="*/ 21 w 23"/>
                <a:gd name="T1" fmla="*/ 8 h 39"/>
                <a:gd name="T2" fmla="*/ 18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6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0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9" name="Freeform 47">
              <a:extLst>
                <a:ext uri="{FF2B5EF4-FFF2-40B4-BE49-F238E27FC236}">
                  <a16:creationId xmlns:a16="http://schemas.microsoft.com/office/drawing/2014/main" id="{1105FBBE-AD06-4F22-94D8-E2E98185FA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6494" y="6284068"/>
              <a:ext cx="29644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3 w 12"/>
                <a:gd name="T11" fmla="*/ 11 h 12"/>
                <a:gd name="T12" fmla="*/ 2 w 12"/>
                <a:gd name="T13" fmla="*/ 10 h 12"/>
                <a:gd name="T14" fmla="*/ 0 w 12"/>
                <a:gd name="T15" fmla="*/ 8 h 12"/>
                <a:gd name="T16" fmla="*/ 0 w 12"/>
                <a:gd name="T17" fmla="*/ 6 h 12"/>
                <a:gd name="T18" fmla="*/ 0 w 12"/>
                <a:gd name="T19" fmla="*/ 4 h 12"/>
                <a:gd name="T20" fmla="*/ 2 w 12"/>
                <a:gd name="T21" fmla="*/ 2 h 12"/>
                <a:gd name="T22" fmla="*/ 3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3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0" name="Freeform 48">
              <a:extLst>
                <a:ext uri="{FF2B5EF4-FFF2-40B4-BE49-F238E27FC236}">
                  <a16:creationId xmlns:a16="http://schemas.microsoft.com/office/drawing/2014/main" id="{8141824A-6AD4-4B53-B837-71461DD538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388691"/>
              <a:ext cx="94161" cy="130778"/>
            </a:xfrm>
            <a:custGeom>
              <a:avLst/>
              <a:gdLst>
                <a:gd name="T0" fmla="*/ 32 w 54"/>
                <a:gd name="T1" fmla="*/ 12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2 h 75"/>
                <a:gd name="T8" fmla="*/ 0 w 54"/>
                <a:gd name="T9" fmla="*/ 12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2 h 75"/>
                <a:gd name="T16" fmla="*/ 32 w 54"/>
                <a:gd name="T1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2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2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1" name="Freeform 49">
              <a:extLst>
                <a:ext uri="{FF2B5EF4-FFF2-40B4-BE49-F238E27FC236}">
                  <a16:creationId xmlns:a16="http://schemas.microsoft.com/office/drawing/2014/main" id="{1CEF1D95-CD6C-417A-9539-CB4DBAA5E0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383459"/>
              <a:ext cx="78468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9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1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7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7"/>
                    <a:pt x="9" y="17"/>
                  </a:cubicBezTo>
                  <a:cubicBezTo>
                    <a:pt x="10" y="16"/>
                    <a:pt x="10" y="16"/>
                    <a:pt x="11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2" name="Freeform 50">
              <a:extLst>
                <a:ext uri="{FF2B5EF4-FFF2-40B4-BE49-F238E27FC236}">
                  <a16:creationId xmlns:a16="http://schemas.microsoft.com/office/drawing/2014/main" id="{BF6CB5D3-9648-4D73-AB7C-5374814E5B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418333"/>
              <a:ext cx="85443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7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3 w 33"/>
                <a:gd name="T73" fmla="*/ 8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9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2" y="32"/>
                    <a:pt x="23" y="32"/>
                    <a:pt x="23" y="32"/>
                  </a:cubicBezTo>
                  <a:cubicBezTo>
                    <a:pt x="24" y="31"/>
                    <a:pt x="25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1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5" y="13"/>
                  </a:cubicBezTo>
                  <a:cubicBezTo>
                    <a:pt x="24" y="12"/>
                    <a:pt x="24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3" name="Freeform 51">
              <a:extLst>
                <a:ext uri="{FF2B5EF4-FFF2-40B4-BE49-F238E27FC236}">
                  <a16:creationId xmlns:a16="http://schemas.microsoft.com/office/drawing/2014/main" id="{55F0E322-3AEE-482E-8E59-9FB04FACA9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383459"/>
              <a:ext cx="83698" cy="137753"/>
            </a:xfrm>
            <a:custGeom>
              <a:avLst/>
              <a:gdLst>
                <a:gd name="T0" fmla="*/ 33 w 33"/>
                <a:gd name="T1" fmla="*/ 35 h 54"/>
                <a:gd name="T2" fmla="*/ 31 w 33"/>
                <a:gd name="T3" fmla="*/ 43 h 54"/>
                <a:gd name="T4" fmla="*/ 28 w 33"/>
                <a:gd name="T5" fmla="*/ 49 h 54"/>
                <a:gd name="T6" fmla="*/ 23 w 33"/>
                <a:gd name="T7" fmla="*/ 53 h 54"/>
                <a:gd name="T8" fmla="*/ 17 w 33"/>
                <a:gd name="T9" fmla="*/ 54 h 54"/>
                <a:gd name="T10" fmla="*/ 12 w 33"/>
                <a:gd name="T11" fmla="*/ 53 h 54"/>
                <a:gd name="T12" fmla="*/ 8 w 33"/>
                <a:gd name="T13" fmla="*/ 50 h 54"/>
                <a:gd name="T14" fmla="*/ 8 w 33"/>
                <a:gd name="T15" fmla="*/ 53 h 54"/>
                <a:gd name="T16" fmla="*/ 0 w 33"/>
                <a:gd name="T17" fmla="*/ 53 h 54"/>
                <a:gd name="T18" fmla="*/ 0 w 33"/>
                <a:gd name="T19" fmla="*/ 4 h 54"/>
                <a:gd name="T20" fmla="*/ 8 w 33"/>
                <a:gd name="T21" fmla="*/ 0 h 54"/>
                <a:gd name="T22" fmla="*/ 8 w 33"/>
                <a:gd name="T23" fmla="*/ 19 h 54"/>
                <a:gd name="T24" fmla="*/ 10 w 33"/>
                <a:gd name="T25" fmla="*/ 17 h 54"/>
                <a:gd name="T26" fmla="*/ 12 w 33"/>
                <a:gd name="T27" fmla="*/ 16 h 54"/>
                <a:gd name="T28" fmla="*/ 14 w 33"/>
                <a:gd name="T29" fmla="*/ 14 h 54"/>
                <a:gd name="T30" fmla="*/ 18 w 33"/>
                <a:gd name="T31" fmla="*/ 14 h 54"/>
                <a:gd name="T32" fmla="*/ 24 w 33"/>
                <a:gd name="T33" fmla="*/ 15 h 54"/>
                <a:gd name="T34" fmla="*/ 28 w 33"/>
                <a:gd name="T35" fmla="*/ 19 h 54"/>
                <a:gd name="T36" fmla="*/ 31 w 33"/>
                <a:gd name="T37" fmla="*/ 25 h 54"/>
                <a:gd name="T38" fmla="*/ 33 w 33"/>
                <a:gd name="T39" fmla="*/ 35 h 54"/>
                <a:gd name="T40" fmla="*/ 25 w 33"/>
                <a:gd name="T41" fmla="*/ 35 h 54"/>
                <a:gd name="T42" fmla="*/ 23 w 33"/>
                <a:gd name="T43" fmla="*/ 24 h 54"/>
                <a:gd name="T44" fmla="*/ 16 w 33"/>
                <a:gd name="T45" fmla="*/ 21 h 54"/>
                <a:gd name="T46" fmla="*/ 14 w 33"/>
                <a:gd name="T47" fmla="*/ 21 h 54"/>
                <a:gd name="T48" fmla="*/ 11 w 33"/>
                <a:gd name="T49" fmla="*/ 23 h 54"/>
                <a:gd name="T50" fmla="*/ 9 w 33"/>
                <a:gd name="T51" fmla="*/ 24 h 54"/>
                <a:gd name="T52" fmla="*/ 8 w 33"/>
                <a:gd name="T53" fmla="*/ 26 h 54"/>
                <a:gd name="T54" fmla="*/ 8 w 33"/>
                <a:gd name="T55" fmla="*/ 42 h 54"/>
                <a:gd name="T56" fmla="*/ 9 w 33"/>
                <a:gd name="T57" fmla="*/ 44 h 54"/>
                <a:gd name="T58" fmla="*/ 11 w 33"/>
                <a:gd name="T59" fmla="*/ 45 h 54"/>
                <a:gd name="T60" fmla="*/ 14 w 33"/>
                <a:gd name="T61" fmla="*/ 47 h 54"/>
                <a:gd name="T62" fmla="*/ 17 w 33"/>
                <a:gd name="T63" fmla="*/ 47 h 54"/>
                <a:gd name="T64" fmla="*/ 23 w 33"/>
                <a:gd name="T65" fmla="*/ 44 h 54"/>
                <a:gd name="T66" fmla="*/ 25 w 33"/>
                <a:gd name="T6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4">
                  <a:moveTo>
                    <a:pt x="33" y="35"/>
                  </a:moveTo>
                  <a:cubicBezTo>
                    <a:pt x="33" y="38"/>
                    <a:pt x="32" y="41"/>
                    <a:pt x="31" y="43"/>
                  </a:cubicBezTo>
                  <a:cubicBezTo>
                    <a:pt x="30" y="46"/>
                    <a:pt x="29" y="48"/>
                    <a:pt x="28" y="49"/>
                  </a:cubicBezTo>
                  <a:cubicBezTo>
                    <a:pt x="27" y="51"/>
                    <a:pt x="25" y="52"/>
                    <a:pt x="23" y="53"/>
                  </a:cubicBezTo>
                  <a:cubicBezTo>
                    <a:pt x="21" y="54"/>
                    <a:pt x="19" y="54"/>
                    <a:pt x="17" y="54"/>
                  </a:cubicBezTo>
                  <a:cubicBezTo>
                    <a:pt x="16" y="54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7"/>
                    <a:pt x="10" y="17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3" y="15"/>
                    <a:pt x="13" y="15"/>
                    <a:pt x="14" y="14"/>
                  </a:cubicBezTo>
                  <a:cubicBezTo>
                    <a:pt x="15" y="14"/>
                    <a:pt x="16" y="14"/>
                    <a:pt x="18" y="14"/>
                  </a:cubicBezTo>
                  <a:cubicBezTo>
                    <a:pt x="20" y="14"/>
                    <a:pt x="22" y="14"/>
                    <a:pt x="24" y="15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30" y="21"/>
                    <a:pt x="31" y="23"/>
                    <a:pt x="31" y="25"/>
                  </a:cubicBezTo>
                  <a:cubicBezTo>
                    <a:pt x="32" y="28"/>
                    <a:pt x="33" y="31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0"/>
                    <a:pt x="24" y="27"/>
                    <a:pt x="23" y="24"/>
                  </a:cubicBezTo>
                  <a:cubicBezTo>
                    <a:pt x="21" y="22"/>
                    <a:pt x="19" y="21"/>
                    <a:pt x="16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3" y="22"/>
                    <a:pt x="12" y="22"/>
                    <a:pt x="11" y="23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9" y="25"/>
                    <a:pt x="8" y="25"/>
                    <a:pt x="8" y="26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3"/>
                    <a:pt x="9" y="44"/>
                  </a:cubicBezTo>
                  <a:cubicBezTo>
                    <a:pt x="10" y="44"/>
                    <a:pt x="11" y="45"/>
                    <a:pt x="11" y="45"/>
                  </a:cubicBezTo>
                  <a:cubicBezTo>
                    <a:pt x="12" y="46"/>
                    <a:pt x="13" y="46"/>
                    <a:pt x="14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9" y="47"/>
                    <a:pt x="21" y="46"/>
                    <a:pt x="23" y="44"/>
                  </a:cubicBezTo>
                  <a:cubicBezTo>
                    <a:pt x="24" y="42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4" name="Freeform 52">
              <a:extLst>
                <a:ext uri="{FF2B5EF4-FFF2-40B4-BE49-F238E27FC236}">
                  <a16:creationId xmlns:a16="http://schemas.microsoft.com/office/drawing/2014/main" id="{0D3C59AD-7CCF-4166-9D21-3C34848893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1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4" y="31"/>
                    <a:pt x="24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5" name="Freeform 53">
              <a:extLst>
                <a:ext uri="{FF2B5EF4-FFF2-40B4-BE49-F238E27FC236}">
                  <a16:creationId xmlns:a16="http://schemas.microsoft.com/office/drawing/2014/main" id="{9C9DA4CE-7B4D-42AE-9264-92B7D7757D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1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2" y="54"/>
                    <a:pt x="11" y="54"/>
                  </a:cubicBezTo>
                  <a:cubicBezTo>
                    <a:pt x="10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2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6" name="Freeform 54">
              <a:extLst>
                <a:ext uri="{FF2B5EF4-FFF2-40B4-BE49-F238E27FC236}">
                  <a16:creationId xmlns:a16="http://schemas.microsoft.com/office/drawing/2014/main" id="{DBCBD0D2-5C9C-4B12-8CF8-9CA320825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7" name="Freeform 55">
              <a:extLst>
                <a:ext uri="{FF2B5EF4-FFF2-40B4-BE49-F238E27FC236}">
                  <a16:creationId xmlns:a16="http://schemas.microsoft.com/office/drawing/2014/main" id="{CDCFBD31-7961-4587-876E-1FAFC4E74A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0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2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0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3" y="31"/>
                    <a:pt x="24" y="31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0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7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8" name="Freeform 56">
              <a:extLst>
                <a:ext uri="{FF2B5EF4-FFF2-40B4-BE49-F238E27FC236}">
                  <a16:creationId xmlns:a16="http://schemas.microsoft.com/office/drawing/2014/main" id="{52482C08-723A-4738-9787-3516B3C171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418333"/>
              <a:ext cx="55799" cy="101135"/>
            </a:xfrm>
            <a:custGeom>
              <a:avLst/>
              <a:gdLst>
                <a:gd name="T0" fmla="*/ 20 w 22"/>
                <a:gd name="T1" fmla="*/ 9 h 39"/>
                <a:gd name="T2" fmla="*/ 18 w 22"/>
                <a:gd name="T3" fmla="*/ 8 h 39"/>
                <a:gd name="T4" fmla="*/ 15 w 22"/>
                <a:gd name="T5" fmla="*/ 7 h 39"/>
                <a:gd name="T6" fmla="*/ 9 w 22"/>
                <a:gd name="T7" fmla="*/ 10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1 h 39"/>
                <a:gd name="T16" fmla="*/ 7 w 22"/>
                <a:gd name="T17" fmla="*/ 1 h 39"/>
                <a:gd name="T18" fmla="*/ 7 w 22"/>
                <a:gd name="T19" fmla="*/ 5 h 39"/>
                <a:gd name="T20" fmla="*/ 9 w 22"/>
                <a:gd name="T21" fmla="*/ 3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1 h 39"/>
                <a:gd name="T30" fmla="*/ 22 w 22"/>
                <a:gd name="T31" fmla="*/ 2 h 39"/>
                <a:gd name="T32" fmla="*/ 20 w 22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2" y="7"/>
                    <a:pt x="10" y="8"/>
                    <a:pt x="9" y="10"/>
                  </a:cubicBezTo>
                  <a:cubicBezTo>
                    <a:pt x="8" y="12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2"/>
                    <a:pt x="10" y="2"/>
                    <a:pt x="11" y="1"/>
                  </a:cubicBezTo>
                  <a:cubicBezTo>
                    <a:pt x="11" y="1"/>
                    <a:pt x="12" y="1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1"/>
                  </a:cubicBezTo>
                  <a:cubicBezTo>
                    <a:pt x="21" y="1"/>
                    <a:pt x="22" y="1"/>
                    <a:pt x="22" y="2"/>
                  </a:cubicBezTo>
                  <a:lnTo>
                    <a:pt x="2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9" name="Freeform 57">
              <a:extLst>
                <a:ext uri="{FF2B5EF4-FFF2-40B4-BE49-F238E27FC236}">
                  <a16:creationId xmlns:a16="http://schemas.microsoft.com/office/drawing/2014/main" id="{5B72A8F0-33E3-42CD-88C2-C35BEC0E98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40" name="Freeform 58">
              <a:extLst>
                <a:ext uri="{FF2B5EF4-FFF2-40B4-BE49-F238E27FC236}">
                  <a16:creationId xmlns:a16="http://schemas.microsoft.com/office/drawing/2014/main" id="{73FC54A2-6588-499B-968A-79F4CA9CF5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383459"/>
              <a:ext cx="80211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10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2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8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7"/>
                    <a:pt x="9" y="17"/>
                  </a:cubicBezTo>
                  <a:cubicBezTo>
                    <a:pt x="10" y="16"/>
                    <a:pt x="11" y="16"/>
                    <a:pt x="12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41" name="Freeform 59">
              <a:extLst>
                <a:ext uri="{FF2B5EF4-FFF2-40B4-BE49-F238E27FC236}">
                  <a16:creationId xmlns:a16="http://schemas.microsoft.com/office/drawing/2014/main" id="{1E6AB002-C130-4648-A18E-BA496FF175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8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2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6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1 w 33"/>
                <a:gd name="T69" fmla="*/ 8 h 40"/>
                <a:gd name="T70" fmla="*/ 17 w 33"/>
                <a:gd name="T71" fmla="*/ 7 h 40"/>
                <a:gd name="T72" fmla="*/ 13 w 33"/>
                <a:gd name="T73" fmla="*/ 8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6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10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3" y="32"/>
                    <a:pt x="23" y="32"/>
                    <a:pt x="24" y="32"/>
                  </a:cubicBezTo>
                  <a:cubicBezTo>
                    <a:pt x="24" y="31"/>
                    <a:pt x="25" y="31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7" y="38"/>
                    <a:pt x="26" y="38"/>
                    <a:pt x="25" y="39"/>
                  </a:cubicBezTo>
                  <a:cubicBezTo>
                    <a:pt x="24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4" y="40"/>
                    <a:pt x="12" y="39"/>
                  </a:cubicBezTo>
                  <a:cubicBezTo>
                    <a:pt x="11" y="39"/>
                    <a:pt x="10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4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6" y="17"/>
                  </a:moveTo>
                  <a:cubicBezTo>
                    <a:pt x="26" y="15"/>
                    <a:pt x="25" y="14"/>
                    <a:pt x="25" y="13"/>
                  </a:cubicBezTo>
                  <a:cubicBezTo>
                    <a:pt x="25" y="12"/>
                    <a:pt x="24" y="11"/>
                    <a:pt x="23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20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6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42" name="Freeform 60">
              <a:extLst>
                <a:ext uri="{FF2B5EF4-FFF2-40B4-BE49-F238E27FC236}">
                  <a16:creationId xmlns:a16="http://schemas.microsoft.com/office/drawing/2014/main" id="{B0044278-9F7F-4596-96D2-ACFBE0DEC0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7435" y="6421821"/>
              <a:ext cx="122060" cy="97648"/>
            </a:xfrm>
            <a:custGeom>
              <a:avLst/>
              <a:gdLst>
                <a:gd name="T0" fmla="*/ 56 w 70"/>
                <a:gd name="T1" fmla="*/ 56 h 56"/>
                <a:gd name="T2" fmla="*/ 46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5 w 70"/>
                <a:gd name="T9" fmla="*/ 56 h 56"/>
                <a:gd name="T10" fmla="*/ 0 w 70"/>
                <a:gd name="T11" fmla="*/ 0 h 56"/>
                <a:gd name="T12" fmla="*/ 10 w 70"/>
                <a:gd name="T13" fmla="*/ 0 h 56"/>
                <a:gd name="T14" fmla="*/ 21 w 70"/>
                <a:gd name="T15" fmla="*/ 38 h 56"/>
                <a:gd name="T16" fmla="*/ 31 w 70"/>
                <a:gd name="T17" fmla="*/ 0 h 56"/>
                <a:gd name="T18" fmla="*/ 40 w 70"/>
                <a:gd name="T19" fmla="*/ 0 h 56"/>
                <a:gd name="T20" fmla="*/ 50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6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6" y="56"/>
                  </a:moveTo>
                  <a:lnTo>
                    <a:pt x="46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5" y="5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38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50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43" name="Freeform 61">
              <a:extLst>
                <a:ext uri="{FF2B5EF4-FFF2-40B4-BE49-F238E27FC236}">
                  <a16:creationId xmlns:a16="http://schemas.microsoft.com/office/drawing/2014/main" id="{79F75E0D-27A7-44C1-BF19-495F4768F9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59957" y="6418333"/>
              <a:ext cx="87186" cy="102879"/>
            </a:xfrm>
            <a:custGeom>
              <a:avLst/>
              <a:gdLst>
                <a:gd name="T0" fmla="*/ 34 w 34"/>
                <a:gd name="T1" fmla="*/ 20 h 40"/>
                <a:gd name="T2" fmla="*/ 33 w 34"/>
                <a:gd name="T3" fmla="*/ 28 h 40"/>
                <a:gd name="T4" fmla="*/ 29 w 34"/>
                <a:gd name="T5" fmla="*/ 35 h 40"/>
                <a:gd name="T6" fmla="*/ 24 w 34"/>
                <a:gd name="T7" fmla="*/ 39 h 40"/>
                <a:gd name="T8" fmla="*/ 17 w 34"/>
                <a:gd name="T9" fmla="*/ 40 h 40"/>
                <a:gd name="T10" fmla="*/ 10 w 34"/>
                <a:gd name="T11" fmla="*/ 39 h 40"/>
                <a:gd name="T12" fmla="*/ 5 w 34"/>
                <a:gd name="T13" fmla="*/ 35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2 h 40"/>
                <a:gd name="T20" fmla="*/ 5 w 34"/>
                <a:gd name="T21" fmla="*/ 5 h 40"/>
                <a:gd name="T22" fmla="*/ 11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2 h 40"/>
                <a:gd name="T32" fmla="*/ 34 w 34"/>
                <a:gd name="T33" fmla="*/ 20 h 40"/>
                <a:gd name="T34" fmla="*/ 27 w 34"/>
                <a:gd name="T35" fmla="*/ 20 h 40"/>
                <a:gd name="T36" fmla="*/ 26 w 34"/>
                <a:gd name="T37" fmla="*/ 15 h 40"/>
                <a:gd name="T38" fmla="*/ 24 w 34"/>
                <a:gd name="T39" fmla="*/ 11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1 h 40"/>
                <a:gd name="T48" fmla="*/ 8 w 34"/>
                <a:gd name="T49" fmla="*/ 15 h 40"/>
                <a:gd name="T50" fmla="*/ 8 w 34"/>
                <a:gd name="T51" fmla="*/ 20 h 40"/>
                <a:gd name="T52" fmla="*/ 8 w 34"/>
                <a:gd name="T53" fmla="*/ 26 h 40"/>
                <a:gd name="T54" fmla="*/ 10 w 34"/>
                <a:gd name="T55" fmla="*/ 30 h 40"/>
                <a:gd name="T56" fmla="*/ 13 w 34"/>
                <a:gd name="T57" fmla="*/ 32 h 40"/>
                <a:gd name="T58" fmla="*/ 17 w 34"/>
                <a:gd name="T59" fmla="*/ 33 h 40"/>
                <a:gd name="T60" fmla="*/ 21 w 34"/>
                <a:gd name="T61" fmla="*/ 32 h 40"/>
                <a:gd name="T62" fmla="*/ 24 w 34"/>
                <a:gd name="T63" fmla="*/ 29 h 40"/>
                <a:gd name="T64" fmla="*/ 26 w 34"/>
                <a:gd name="T65" fmla="*/ 25 h 40"/>
                <a:gd name="T66" fmla="*/ 27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20"/>
                  </a:moveTo>
                  <a:cubicBezTo>
                    <a:pt x="34" y="23"/>
                    <a:pt x="34" y="26"/>
                    <a:pt x="33" y="28"/>
                  </a:cubicBezTo>
                  <a:cubicBezTo>
                    <a:pt x="32" y="31"/>
                    <a:pt x="31" y="33"/>
                    <a:pt x="29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2" y="40"/>
                    <a:pt x="10" y="39"/>
                  </a:cubicBezTo>
                  <a:cubicBezTo>
                    <a:pt x="8" y="38"/>
                    <a:pt x="6" y="36"/>
                    <a:pt x="5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1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7" y="4"/>
                    <a:pt x="8" y="2"/>
                    <a:pt x="11" y="1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4" y="17"/>
                    <a:pt x="34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8"/>
                    <a:pt x="18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9" y="12"/>
                    <a:pt x="9" y="13"/>
                    <a:pt x="8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8" y="26"/>
                  </a:cubicBezTo>
                  <a:cubicBezTo>
                    <a:pt x="9" y="27"/>
                    <a:pt x="10" y="28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44" name="Freeform 62">
              <a:extLst>
                <a:ext uri="{FF2B5EF4-FFF2-40B4-BE49-F238E27FC236}">
                  <a16:creationId xmlns:a16="http://schemas.microsoft.com/office/drawing/2014/main" id="{E5B9E395-C74C-4D98-8911-EE2C765D8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8067" y="6418333"/>
              <a:ext cx="57543" cy="101135"/>
            </a:xfrm>
            <a:custGeom>
              <a:avLst/>
              <a:gdLst>
                <a:gd name="T0" fmla="*/ 21 w 23"/>
                <a:gd name="T1" fmla="*/ 9 h 39"/>
                <a:gd name="T2" fmla="*/ 18 w 23"/>
                <a:gd name="T3" fmla="*/ 8 h 39"/>
                <a:gd name="T4" fmla="*/ 15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9 w 23"/>
                <a:gd name="T21" fmla="*/ 3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8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10" y="2"/>
                    <a:pt x="11" y="2"/>
                    <a:pt x="11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1" y="1"/>
                    <a:pt x="22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45" name="Freeform 63">
              <a:extLst>
                <a:ext uri="{FF2B5EF4-FFF2-40B4-BE49-F238E27FC236}">
                  <a16:creationId xmlns:a16="http://schemas.microsoft.com/office/drawing/2014/main" id="{53BB8418-388C-4142-9A80-8BF00A87F7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3046" y="6383459"/>
              <a:ext cx="19181" cy="136010"/>
            </a:xfrm>
            <a:custGeom>
              <a:avLst/>
              <a:gdLst>
                <a:gd name="T0" fmla="*/ 0 w 11"/>
                <a:gd name="T1" fmla="*/ 78 h 78"/>
                <a:gd name="T2" fmla="*/ 0 w 11"/>
                <a:gd name="T3" fmla="*/ 6 h 78"/>
                <a:gd name="T4" fmla="*/ 11 w 11"/>
                <a:gd name="T5" fmla="*/ 0 h 78"/>
                <a:gd name="T6" fmla="*/ 11 w 11"/>
                <a:gd name="T7" fmla="*/ 78 h 78"/>
                <a:gd name="T8" fmla="*/ 0 w 1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8">
                  <a:moveTo>
                    <a:pt x="0" y="78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46" name="Freeform 64">
              <a:extLst>
                <a:ext uri="{FF2B5EF4-FFF2-40B4-BE49-F238E27FC236}">
                  <a16:creationId xmlns:a16="http://schemas.microsoft.com/office/drawing/2014/main" id="{0256DB41-B3C1-4FEB-B394-9762C00E7F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84896" y="6383459"/>
              <a:ext cx="80211" cy="137753"/>
            </a:xfrm>
            <a:custGeom>
              <a:avLst/>
              <a:gdLst>
                <a:gd name="T0" fmla="*/ 24 w 32"/>
                <a:gd name="T1" fmla="*/ 53 h 54"/>
                <a:gd name="T2" fmla="*/ 24 w 32"/>
                <a:gd name="T3" fmla="*/ 50 h 54"/>
                <a:gd name="T4" fmla="*/ 22 w 32"/>
                <a:gd name="T5" fmla="*/ 51 h 54"/>
                <a:gd name="T6" fmla="*/ 20 w 32"/>
                <a:gd name="T7" fmla="*/ 53 h 54"/>
                <a:gd name="T8" fmla="*/ 17 w 32"/>
                <a:gd name="T9" fmla="*/ 54 h 54"/>
                <a:gd name="T10" fmla="*/ 14 w 32"/>
                <a:gd name="T11" fmla="*/ 54 h 54"/>
                <a:gd name="T12" fmla="*/ 9 w 32"/>
                <a:gd name="T13" fmla="*/ 53 h 54"/>
                <a:gd name="T14" fmla="*/ 4 w 32"/>
                <a:gd name="T15" fmla="*/ 49 h 54"/>
                <a:gd name="T16" fmla="*/ 1 w 32"/>
                <a:gd name="T17" fmla="*/ 43 h 54"/>
                <a:gd name="T18" fmla="*/ 0 w 32"/>
                <a:gd name="T19" fmla="*/ 33 h 54"/>
                <a:gd name="T20" fmla="*/ 1 w 32"/>
                <a:gd name="T21" fmla="*/ 25 h 54"/>
                <a:gd name="T22" fmla="*/ 4 w 32"/>
                <a:gd name="T23" fmla="*/ 19 h 54"/>
                <a:gd name="T24" fmla="*/ 9 w 32"/>
                <a:gd name="T25" fmla="*/ 15 h 54"/>
                <a:gd name="T26" fmla="*/ 15 w 32"/>
                <a:gd name="T27" fmla="*/ 14 h 54"/>
                <a:gd name="T28" fmla="*/ 18 w 32"/>
                <a:gd name="T29" fmla="*/ 14 h 54"/>
                <a:gd name="T30" fmla="*/ 20 w 32"/>
                <a:gd name="T31" fmla="*/ 15 h 54"/>
                <a:gd name="T32" fmla="*/ 22 w 32"/>
                <a:gd name="T33" fmla="*/ 17 h 54"/>
                <a:gd name="T34" fmla="*/ 24 w 32"/>
                <a:gd name="T35" fmla="*/ 18 h 54"/>
                <a:gd name="T36" fmla="*/ 24 w 32"/>
                <a:gd name="T37" fmla="*/ 4 h 54"/>
                <a:gd name="T38" fmla="*/ 32 w 32"/>
                <a:gd name="T39" fmla="*/ 0 h 54"/>
                <a:gd name="T40" fmla="*/ 32 w 32"/>
                <a:gd name="T41" fmla="*/ 53 h 54"/>
                <a:gd name="T42" fmla="*/ 24 w 32"/>
                <a:gd name="T43" fmla="*/ 53 h 54"/>
                <a:gd name="T44" fmla="*/ 24 w 32"/>
                <a:gd name="T45" fmla="*/ 26 h 54"/>
                <a:gd name="T46" fmla="*/ 23 w 32"/>
                <a:gd name="T47" fmla="*/ 24 h 54"/>
                <a:gd name="T48" fmla="*/ 21 w 32"/>
                <a:gd name="T49" fmla="*/ 23 h 54"/>
                <a:gd name="T50" fmla="*/ 18 w 32"/>
                <a:gd name="T51" fmla="*/ 22 h 54"/>
                <a:gd name="T52" fmla="*/ 15 w 32"/>
                <a:gd name="T53" fmla="*/ 21 h 54"/>
                <a:gd name="T54" fmla="*/ 9 w 32"/>
                <a:gd name="T55" fmla="*/ 24 h 54"/>
                <a:gd name="T56" fmla="*/ 7 w 32"/>
                <a:gd name="T57" fmla="*/ 33 h 54"/>
                <a:gd name="T58" fmla="*/ 8 w 32"/>
                <a:gd name="T59" fmla="*/ 39 h 54"/>
                <a:gd name="T60" fmla="*/ 9 w 32"/>
                <a:gd name="T61" fmla="*/ 44 h 54"/>
                <a:gd name="T62" fmla="*/ 12 w 32"/>
                <a:gd name="T63" fmla="*/ 46 h 54"/>
                <a:gd name="T64" fmla="*/ 16 w 32"/>
                <a:gd name="T65" fmla="*/ 47 h 54"/>
                <a:gd name="T66" fmla="*/ 18 w 32"/>
                <a:gd name="T67" fmla="*/ 47 h 54"/>
                <a:gd name="T68" fmla="*/ 21 w 32"/>
                <a:gd name="T69" fmla="*/ 46 h 54"/>
                <a:gd name="T70" fmla="*/ 23 w 32"/>
                <a:gd name="T71" fmla="*/ 44 h 54"/>
                <a:gd name="T72" fmla="*/ 24 w 32"/>
                <a:gd name="T73" fmla="*/ 42 h 54"/>
                <a:gd name="T74" fmla="*/ 24 w 32"/>
                <a:gd name="T75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54">
                  <a:moveTo>
                    <a:pt x="24" y="53"/>
                  </a:move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3" y="51"/>
                    <a:pt x="22" y="51"/>
                  </a:cubicBezTo>
                  <a:cubicBezTo>
                    <a:pt x="21" y="52"/>
                    <a:pt x="21" y="52"/>
                    <a:pt x="20" y="53"/>
                  </a:cubicBezTo>
                  <a:cubicBezTo>
                    <a:pt x="19" y="53"/>
                    <a:pt x="18" y="54"/>
                    <a:pt x="17" y="54"/>
                  </a:cubicBezTo>
                  <a:cubicBezTo>
                    <a:pt x="16" y="54"/>
                    <a:pt x="15" y="54"/>
                    <a:pt x="14" y="54"/>
                  </a:cubicBezTo>
                  <a:cubicBezTo>
                    <a:pt x="12" y="54"/>
                    <a:pt x="10" y="54"/>
                    <a:pt x="9" y="53"/>
                  </a:cubicBezTo>
                  <a:cubicBezTo>
                    <a:pt x="7" y="52"/>
                    <a:pt x="5" y="51"/>
                    <a:pt x="4" y="49"/>
                  </a:cubicBezTo>
                  <a:cubicBezTo>
                    <a:pt x="3" y="48"/>
                    <a:pt x="1" y="45"/>
                    <a:pt x="1" y="43"/>
                  </a:cubicBezTo>
                  <a:cubicBezTo>
                    <a:pt x="0" y="40"/>
                    <a:pt x="0" y="37"/>
                    <a:pt x="0" y="33"/>
                  </a:cubicBezTo>
                  <a:cubicBezTo>
                    <a:pt x="0" y="30"/>
                    <a:pt x="0" y="27"/>
                    <a:pt x="1" y="25"/>
                  </a:cubicBezTo>
                  <a:cubicBezTo>
                    <a:pt x="2" y="22"/>
                    <a:pt x="3" y="20"/>
                    <a:pt x="4" y="19"/>
                  </a:cubicBezTo>
                  <a:cubicBezTo>
                    <a:pt x="6" y="17"/>
                    <a:pt x="7" y="16"/>
                    <a:pt x="9" y="15"/>
                  </a:cubicBezTo>
                  <a:cubicBezTo>
                    <a:pt x="11" y="14"/>
                    <a:pt x="13" y="14"/>
                    <a:pt x="15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8" y="15"/>
                    <a:pt x="19" y="15"/>
                    <a:pt x="20" y="15"/>
                  </a:cubicBezTo>
                  <a:cubicBezTo>
                    <a:pt x="21" y="16"/>
                    <a:pt x="22" y="16"/>
                    <a:pt x="22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53"/>
                    <a:pt x="32" y="53"/>
                    <a:pt x="32" y="53"/>
                  </a:cubicBezTo>
                  <a:lnTo>
                    <a:pt x="24" y="53"/>
                  </a:lnTo>
                  <a:close/>
                  <a:moveTo>
                    <a:pt x="24" y="26"/>
                  </a:moveTo>
                  <a:cubicBezTo>
                    <a:pt x="24" y="26"/>
                    <a:pt x="23" y="25"/>
                    <a:pt x="23" y="24"/>
                  </a:cubicBezTo>
                  <a:cubicBezTo>
                    <a:pt x="22" y="24"/>
                    <a:pt x="22" y="23"/>
                    <a:pt x="21" y="23"/>
                  </a:cubicBezTo>
                  <a:cubicBezTo>
                    <a:pt x="20" y="22"/>
                    <a:pt x="19" y="22"/>
                    <a:pt x="18" y="22"/>
                  </a:cubicBezTo>
                  <a:cubicBezTo>
                    <a:pt x="17" y="21"/>
                    <a:pt x="16" y="21"/>
                    <a:pt x="15" y="21"/>
                  </a:cubicBezTo>
                  <a:cubicBezTo>
                    <a:pt x="13" y="21"/>
                    <a:pt x="11" y="22"/>
                    <a:pt x="9" y="24"/>
                  </a:cubicBezTo>
                  <a:cubicBezTo>
                    <a:pt x="8" y="26"/>
                    <a:pt x="7" y="29"/>
                    <a:pt x="7" y="33"/>
                  </a:cubicBezTo>
                  <a:cubicBezTo>
                    <a:pt x="7" y="36"/>
                    <a:pt x="7" y="38"/>
                    <a:pt x="8" y="39"/>
                  </a:cubicBezTo>
                  <a:cubicBezTo>
                    <a:pt x="8" y="41"/>
                    <a:pt x="9" y="43"/>
                    <a:pt x="9" y="44"/>
                  </a:cubicBezTo>
                  <a:cubicBezTo>
                    <a:pt x="10" y="45"/>
                    <a:pt x="11" y="46"/>
                    <a:pt x="12" y="46"/>
                  </a:cubicBezTo>
                  <a:cubicBezTo>
                    <a:pt x="13" y="47"/>
                    <a:pt x="14" y="47"/>
                    <a:pt x="16" y="47"/>
                  </a:cubicBezTo>
                  <a:cubicBezTo>
                    <a:pt x="17" y="47"/>
                    <a:pt x="18" y="47"/>
                    <a:pt x="18" y="47"/>
                  </a:cubicBezTo>
                  <a:cubicBezTo>
                    <a:pt x="19" y="46"/>
                    <a:pt x="20" y="46"/>
                    <a:pt x="21" y="46"/>
                  </a:cubicBezTo>
                  <a:cubicBezTo>
                    <a:pt x="21" y="45"/>
                    <a:pt x="22" y="45"/>
                    <a:pt x="23" y="44"/>
                  </a:cubicBezTo>
                  <a:cubicBezTo>
                    <a:pt x="23" y="43"/>
                    <a:pt x="24" y="43"/>
                    <a:pt x="24" y="42"/>
                  </a:cubicBezTo>
                  <a:lnTo>
                    <a:pt x="24" y="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47" name="Freeform 65">
              <a:extLst>
                <a:ext uri="{FF2B5EF4-FFF2-40B4-BE49-F238E27FC236}">
                  <a16:creationId xmlns:a16="http://schemas.microsoft.com/office/drawing/2014/main" id="{F2BC9C1F-3F30-47A6-B503-20FB179B7F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9624" y="6421821"/>
              <a:ext cx="122060" cy="97648"/>
            </a:xfrm>
            <a:custGeom>
              <a:avLst/>
              <a:gdLst>
                <a:gd name="T0" fmla="*/ 55 w 70"/>
                <a:gd name="T1" fmla="*/ 56 h 56"/>
                <a:gd name="T2" fmla="*/ 45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6 w 70"/>
                <a:gd name="T9" fmla="*/ 56 h 56"/>
                <a:gd name="T10" fmla="*/ 0 w 70"/>
                <a:gd name="T11" fmla="*/ 0 h 56"/>
                <a:gd name="T12" fmla="*/ 12 w 70"/>
                <a:gd name="T13" fmla="*/ 0 h 56"/>
                <a:gd name="T14" fmla="*/ 20 w 70"/>
                <a:gd name="T15" fmla="*/ 38 h 56"/>
                <a:gd name="T16" fmla="*/ 31 w 70"/>
                <a:gd name="T17" fmla="*/ 0 h 56"/>
                <a:gd name="T18" fmla="*/ 39 w 70"/>
                <a:gd name="T19" fmla="*/ 0 h 56"/>
                <a:gd name="T20" fmla="*/ 51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5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5" y="56"/>
                  </a:moveTo>
                  <a:lnTo>
                    <a:pt x="45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6" y="5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8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48" name="Freeform 66">
              <a:extLst>
                <a:ext uri="{FF2B5EF4-FFF2-40B4-BE49-F238E27FC236}">
                  <a16:creationId xmlns:a16="http://schemas.microsoft.com/office/drawing/2014/main" id="{F2E1921C-CA0E-4886-93CA-956A6497CF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2147" y="6418333"/>
              <a:ext cx="88930" cy="102879"/>
            </a:xfrm>
            <a:custGeom>
              <a:avLst/>
              <a:gdLst>
                <a:gd name="T0" fmla="*/ 35 w 35"/>
                <a:gd name="T1" fmla="*/ 20 h 40"/>
                <a:gd name="T2" fmla="*/ 33 w 35"/>
                <a:gd name="T3" fmla="*/ 28 h 40"/>
                <a:gd name="T4" fmla="*/ 30 w 35"/>
                <a:gd name="T5" fmla="*/ 35 h 40"/>
                <a:gd name="T6" fmla="*/ 24 w 35"/>
                <a:gd name="T7" fmla="*/ 39 h 40"/>
                <a:gd name="T8" fmla="*/ 17 w 35"/>
                <a:gd name="T9" fmla="*/ 40 h 40"/>
                <a:gd name="T10" fmla="*/ 11 w 35"/>
                <a:gd name="T11" fmla="*/ 39 h 40"/>
                <a:gd name="T12" fmla="*/ 5 w 35"/>
                <a:gd name="T13" fmla="*/ 35 h 40"/>
                <a:gd name="T14" fmla="*/ 2 w 35"/>
                <a:gd name="T15" fmla="*/ 28 h 40"/>
                <a:gd name="T16" fmla="*/ 0 w 35"/>
                <a:gd name="T17" fmla="*/ 20 h 40"/>
                <a:gd name="T18" fmla="*/ 2 w 35"/>
                <a:gd name="T19" fmla="*/ 12 h 40"/>
                <a:gd name="T20" fmla="*/ 5 w 35"/>
                <a:gd name="T21" fmla="*/ 5 h 40"/>
                <a:gd name="T22" fmla="*/ 11 w 35"/>
                <a:gd name="T23" fmla="*/ 1 h 40"/>
                <a:gd name="T24" fmla="*/ 18 w 35"/>
                <a:gd name="T25" fmla="*/ 0 h 40"/>
                <a:gd name="T26" fmla="*/ 24 w 35"/>
                <a:gd name="T27" fmla="*/ 1 h 40"/>
                <a:gd name="T28" fmla="*/ 30 w 35"/>
                <a:gd name="T29" fmla="*/ 5 h 40"/>
                <a:gd name="T30" fmla="*/ 33 w 35"/>
                <a:gd name="T31" fmla="*/ 12 h 40"/>
                <a:gd name="T32" fmla="*/ 35 w 35"/>
                <a:gd name="T33" fmla="*/ 20 h 40"/>
                <a:gd name="T34" fmla="*/ 27 w 35"/>
                <a:gd name="T35" fmla="*/ 20 h 40"/>
                <a:gd name="T36" fmla="*/ 26 w 35"/>
                <a:gd name="T37" fmla="*/ 15 h 40"/>
                <a:gd name="T38" fmla="*/ 24 w 35"/>
                <a:gd name="T39" fmla="*/ 11 h 40"/>
                <a:gd name="T40" fmla="*/ 21 w 35"/>
                <a:gd name="T41" fmla="*/ 8 h 40"/>
                <a:gd name="T42" fmla="*/ 17 w 35"/>
                <a:gd name="T43" fmla="*/ 7 h 40"/>
                <a:gd name="T44" fmla="*/ 13 w 35"/>
                <a:gd name="T45" fmla="*/ 8 h 40"/>
                <a:gd name="T46" fmla="*/ 10 w 35"/>
                <a:gd name="T47" fmla="*/ 11 h 40"/>
                <a:gd name="T48" fmla="*/ 9 w 35"/>
                <a:gd name="T49" fmla="*/ 15 h 40"/>
                <a:gd name="T50" fmla="*/ 8 w 35"/>
                <a:gd name="T51" fmla="*/ 20 h 40"/>
                <a:gd name="T52" fmla="*/ 9 w 35"/>
                <a:gd name="T53" fmla="*/ 26 h 40"/>
                <a:gd name="T54" fmla="*/ 11 w 35"/>
                <a:gd name="T55" fmla="*/ 30 h 40"/>
                <a:gd name="T56" fmla="*/ 14 w 35"/>
                <a:gd name="T57" fmla="*/ 32 h 40"/>
                <a:gd name="T58" fmla="*/ 18 w 35"/>
                <a:gd name="T59" fmla="*/ 33 h 40"/>
                <a:gd name="T60" fmla="*/ 21 w 35"/>
                <a:gd name="T61" fmla="*/ 32 h 40"/>
                <a:gd name="T62" fmla="*/ 24 w 35"/>
                <a:gd name="T63" fmla="*/ 29 h 40"/>
                <a:gd name="T64" fmla="*/ 26 w 35"/>
                <a:gd name="T65" fmla="*/ 25 h 40"/>
                <a:gd name="T66" fmla="*/ 27 w 35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40">
                  <a:moveTo>
                    <a:pt x="35" y="20"/>
                  </a:moveTo>
                  <a:cubicBezTo>
                    <a:pt x="35" y="23"/>
                    <a:pt x="34" y="26"/>
                    <a:pt x="33" y="28"/>
                  </a:cubicBezTo>
                  <a:cubicBezTo>
                    <a:pt x="32" y="31"/>
                    <a:pt x="31" y="33"/>
                    <a:pt x="30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3" y="40"/>
                    <a:pt x="11" y="39"/>
                  </a:cubicBezTo>
                  <a:cubicBezTo>
                    <a:pt x="8" y="38"/>
                    <a:pt x="7" y="36"/>
                    <a:pt x="5" y="35"/>
                  </a:cubicBezTo>
                  <a:cubicBezTo>
                    <a:pt x="4" y="33"/>
                    <a:pt x="2" y="31"/>
                    <a:pt x="2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3" y="9"/>
                    <a:pt x="4" y="7"/>
                    <a:pt x="5" y="5"/>
                  </a:cubicBezTo>
                  <a:cubicBezTo>
                    <a:pt x="7" y="4"/>
                    <a:pt x="9" y="2"/>
                    <a:pt x="11" y="1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30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5" y="17"/>
                    <a:pt x="35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4" y="10"/>
                    <a:pt x="23" y="9"/>
                    <a:pt x="21" y="8"/>
                  </a:cubicBezTo>
                  <a:cubicBezTo>
                    <a:pt x="20" y="8"/>
                    <a:pt x="19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10" y="12"/>
                    <a:pt x="9" y="13"/>
                    <a:pt x="9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9" y="26"/>
                  </a:cubicBezTo>
                  <a:cubicBezTo>
                    <a:pt x="9" y="27"/>
                    <a:pt x="10" y="28"/>
                    <a:pt x="11" y="30"/>
                  </a:cubicBezTo>
                  <a:cubicBezTo>
                    <a:pt x="11" y="31"/>
                    <a:pt x="12" y="32"/>
                    <a:pt x="14" y="32"/>
                  </a:cubicBezTo>
                  <a:cubicBezTo>
                    <a:pt x="15" y="33"/>
                    <a:pt x="16" y="33"/>
                    <a:pt x="18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49" name="Freeform 67">
              <a:extLst>
                <a:ext uri="{FF2B5EF4-FFF2-40B4-BE49-F238E27FC236}">
                  <a16:creationId xmlns:a16="http://schemas.microsoft.com/office/drawing/2014/main" id="{33147323-CD74-4B45-8B3D-9FC2D6ABC4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8514" y="6418333"/>
              <a:ext cx="59286" cy="101135"/>
            </a:xfrm>
            <a:custGeom>
              <a:avLst/>
              <a:gdLst>
                <a:gd name="T0" fmla="*/ 21 w 23"/>
                <a:gd name="T1" fmla="*/ 9 h 39"/>
                <a:gd name="T2" fmla="*/ 19 w 23"/>
                <a:gd name="T3" fmla="*/ 8 h 39"/>
                <a:gd name="T4" fmla="*/ 16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10 w 23"/>
                <a:gd name="T21" fmla="*/ 3 h 39"/>
                <a:gd name="T22" fmla="*/ 12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1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20" y="8"/>
                    <a:pt x="19" y="8"/>
                  </a:cubicBezTo>
                  <a:cubicBezTo>
                    <a:pt x="18" y="8"/>
                    <a:pt x="17" y="7"/>
                    <a:pt x="16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9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20" y="0"/>
                    <a:pt x="21" y="1"/>
                  </a:cubicBezTo>
                  <a:cubicBezTo>
                    <a:pt x="22" y="1"/>
                    <a:pt x="23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50" name="Freeform 68">
              <a:extLst>
                <a:ext uri="{FF2B5EF4-FFF2-40B4-BE49-F238E27FC236}">
                  <a16:creationId xmlns:a16="http://schemas.microsoft.com/office/drawing/2014/main" id="{646502BE-8655-4E99-B8D3-19E6C1D2B9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5237" y="6383459"/>
              <a:ext cx="76723" cy="136010"/>
            </a:xfrm>
            <a:custGeom>
              <a:avLst/>
              <a:gdLst>
                <a:gd name="T0" fmla="*/ 31 w 44"/>
                <a:gd name="T1" fmla="*/ 78 h 78"/>
                <a:gd name="T2" fmla="*/ 19 w 44"/>
                <a:gd name="T3" fmla="*/ 50 h 78"/>
                <a:gd name="T4" fmla="*/ 10 w 44"/>
                <a:gd name="T5" fmla="*/ 61 h 78"/>
                <a:gd name="T6" fmla="*/ 10 w 44"/>
                <a:gd name="T7" fmla="*/ 78 h 78"/>
                <a:gd name="T8" fmla="*/ 0 w 44"/>
                <a:gd name="T9" fmla="*/ 78 h 78"/>
                <a:gd name="T10" fmla="*/ 0 w 44"/>
                <a:gd name="T11" fmla="*/ 6 h 78"/>
                <a:gd name="T12" fmla="*/ 10 w 44"/>
                <a:gd name="T13" fmla="*/ 0 h 78"/>
                <a:gd name="T14" fmla="*/ 10 w 44"/>
                <a:gd name="T15" fmla="*/ 47 h 78"/>
                <a:gd name="T16" fmla="*/ 28 w 44"/>
                <a:gd name="T17" fmla="*/ 22 h 78"/>
                <a:gd name="T18" fmla="*/ 41 w 44"/>
                <a:gd name="T19" fmla="*/ 22 h 78"/>
                <a:gd name="T20" fmla="*/ 26 w 44"/>
                <a:gd name="T21" fmla="*/ 41 h 78"/>
                <a:gd name="T22" fmla="*/ 44 w 44"/>
                <a:gd name="T23" fmla="*/ 78 h 78"/>
                <a:gd name="T24" fmla="*/ 31 w 44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8">
                  <a:moveTo>
                    <a:pt x="31" y="78"/>
                  </a:moveTo>
                  <a:lnTo>
                    <a:pt x="19" y="50"/>
                  </a:lnTo>
                  <a:lnTo>
                    <a:pt x="10" y="6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28" y="22"/>
                  </a:lnTo>
                  <a:lnTo>
                    <a:pt x="41" y="22"/>
                  </a:lnTo>
                  <a:lnTo>
                    <a:pt x="26" y="41"/>
                  </a:lnTo>
                  <a:lnTo>
                    <a:pt x="44" y="78"/>
                  </a:lnTo>
                  <a:lnTo>
                    <a:pt x="31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51" name="Freeform 69">
              <a:extLst>
                <a:ext uri="{FF2B5EF4-FFF2-40B4-BE49-F238E27FC236}">
                  <a16:creationId xmlns:a16="http://schemas.microsoft.com/office/drawing/2014/main" id="{7B89F1B5-6B06-45D2-838B-039A44EFFD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8936" y="6418333"/>
              <a:ext cx="74980" cy="102879"/>
            </a:xfrm>
            <a:custGeom>
              <a:avLst/>
              <a:gdLst>
                <a:gd name="T0" fmla="*/ 28 w 29"/>
                <a:gd name="T1" fmla="*/ 4 h 40"/>
                <a:gd name="T2" fmla="*/ 25 w 29"/>
                <a:gd name="T3" fmla="*/ 10 h 40"/>
                <a:gd name="T4" fmla="*/ 20 w 29"/>
                <a:gd name="T5" fmla="*/ 8 h 40"/>
                <a:gd name="T6" fmla="*/ 15 w 29"/>
                <a:gd name="T7" fmla="*/ 7 h 40"/>
                <a:gd name="T8" fmla="*/ 11 w 29"/>
                <a:gd name="T9" fmla="*/ 8 h 40"/>
                <a:gd name="T10" fmla="*/ 9 w 29"/>
                <a:gd name="T11" fmla="*/ 10 h 40"/>
                <a:gd name="T12" fmla="*/ 10 w 29"/>
                <a:gd name="T13" fmla="*/ 12 h 40"/>
                <a:gd name="T14" fmla="*/ 11 w 29"/>
                <a:gd name="T15" fmla="*/ 13 h 40"/>
                <a:gd name="T16" fmla="*/ 13 w 29"/>
                <a:gd name="T17" fmla="*/ 14 h 40"/>
                <a:gd name="T18" fmla="*/ 17 w 29"/>
                <a:gd name="T19" fmla="*/ 16 h 40"/>
                <a:gd name="T20" fmla="*/ 22 w 29"/>
                <a:gd name="T21" fmla="*/ 18 h 40"/>
                <a:gd name="T22" fmla="*/ 26 w 29"/>
                <a:gd name="T23" fmla="*/ 21 h 40"/>
                <a:gd name="T24" fmla="*/ 29 w 29"/>
                <a:gd name="T25" fmla="*/ 24 h 40"/>
                <a:gd name="T26" fmla="*/ 29 w 29"/>
                <a:gd name="T27" fmla="*/ 29 h 40"/>
                <a:gd name="T28" fmla="*/ 28 w 29"/>
                <a:gd name="T29" fmla="*/ 34 h 40"/>
                <a:gd name="T30" fmla="*/ 25 w 29"/>
                <a:gd name="T31" fmla="*/ 38 h 40"/>
                <a:gd name="T32" fmla="*/ 21 w 29"/>
                <a:gd name="T33" fmla="*/ 40 h 40"/>
                <a:gd name="T34" fmla="*/ 15 w 29"/>
                <a:gd name="T35" fmla="*/ 40 h 40"/>
                <a:gd name="T36" fmla="*/ 7 w 29"/>
                <a:gd name="T37" fmla="*/ 39 h 40"/>
                <a:gd name="T38" fmla="*/ 0 w 29"/>
                <a:gd name="T39" fmla="*/ 35 h 40"/>
                <a:gd name="T40" fmla="*/ 4 w 29"/>
                <a:gd name="T41" fmla="*/ 30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20 w 29"/>
                <a:gd name="T53" fmla="*/ 26 h 40"/>
                <a:gd name="T54" fmla="*/ 17 w 29"/>
                <a:gd name="T55" fmla="*/ 24 h 40"/>
                <a:gd name="T56" fmla="*/ 13 w 29"/>
                <a:gd name="T57" fmla="*/ 23 h 40"/>
                <a:gd name="T58" fmla="*/ 8 w 29"/>
                <a:gd name="T59" fmla="*/ 20 h 40"/>
                <a:gd name="T60" fmla="*/ 4 w 29"/>
                <a:gd name="T61" fmla="*/ 18 h 40"/>
                <a:gd name="T62" fmla="*/ 2 w 29"/>
                <a:gd name="T63" fmla="*/ 15 h 40"/>
                <a:gd name="T64" fmla="*/ 2 w 29"/>
                <a:gd name="T65" fmla="*/ 11 h 40"/>
                <a:gd name="T66" fmla="*/ 3 w 29"/>
                <a:gd name="T67" fmla="*/ 6 h 40"/>
                <a:gd name="T68" fmla="*/ 6 w 29"/>
                <a:gd name="T69" fmla="*/ 3 h 40"/>
                <a:gd name="T70" fmla="*/ 10 w 29"/>
                <a:gd name="T71" fmla="*/ 1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3" y="9"/>
                    <a:pt x="22" y="8"/>
                    <a:pt x="20" y="8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2" y="14"/>
                    <a:pt x="13" y="14"/>
                  </a:cubicBezTo>
                  <a:cubicBezTo>
                    <a:pt x="14" y="15"/>
                    <a:pt x="15" y="15"/>
                    <a:pt x="17" y="16"/>
                  </a:cubicBezTo>
                  <a:cubicBezTo>
                    <a:pt x="19" y="17"/>
                    <a:pt x="21" y="18"/>
                    <a:pt x="22" y="18"/>
                  </a:cubicBezTo>
                  <a:cubicBezTo>
                    <a:pt x="24" y="19"/>
                    <a:pt x="25" y="20"/>
                    <a:pt x="26" y="21"/>
                  </a:cubicBezTo>
                  <a:cubicBezTo>
                    <a:pt x="27" y="22"/>
                    <a:pt x="28" y="23"/>
                    <a:pt x="29" y="24"/>
                  </a:cubicBezTo>
                  <a:cubicBezTo>
                    <a:pt x="29" y="25"/>
                    <a:pt x="29" y="27"/>
                    <a:pt x="29" y="29"/>
                  </a:cubicBezTo>
                  <a:cubicBezTo>
                    <a:pt x="29" y="31"/>
                    <a:pt x="29" y="33"/>
                    <a:pt x="28" y="34"/>
                  </a:cubicBezTo>
                  <a:cubicBezTo>
                    <a:pt x="28" y="36"/>
                    <a:pt x="26" y="37"/>
                    <a:pt x="25" y="38"/>
                  </a:cubicBezTo>
                  <a:cubicBezTo>
                    <a:pt x="24" y="39"/>
                    <a:pt x="22" y="39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3" y="40"/>
                    <a:pt x="10" y="40"/>
                    <a:pt x="7" y="39"/>
                  </a:cubicBezTo>
                  <a:cubicBezTo>
                    <a:pt x="5" y="38"/>
                    <a:pt x="2" y="37"/>
                    <a:pt x="0" y="35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1" y="33"/>
                    <a:pt x="13" y="33"/>
                    <a:pt x="15" y="33"/>
                  </a:cubicBezTo>
                  <a:cubicBezTo>
                    <a:pt x="17" y="33"/>
                    <a:pt x="19" y="33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8"/>
                    <a:pt x="21" y="27"/>
                  </a:cubicBezTo>
                  <a:cubicBezTo>
                    <a:pt x="21" y="27"/>
                    <a:pt x="20" y="26"/>
                    <a:pt x="20" y="26"/>
                  </a:cubicBezTo>
                  <a:cubicBezTo>
                    <a:pt x="19" y="25"/>
                    <a:pt x="18" y="25"/>
                    <a:pt x="17" y="24"/>
                  </a:cubicBezTo>
                  <a:cubicBezTo>
                    <a:pt x="16" y="24"/>
                    <a:pt x="15" y="23"/>
                    <a:pt x="13" y="23"/>
                  </a:cubicBezTo>
                  <a:cubicBezTo>
                    <a:pt x="11" y="22"/>
                    <a:pt x="9" y="21"/>
                    <a:pt x="8" y="20"/>
                  </a:cubicBezTo>
                  <a:cubicBezTo>
                    <a:pt x="6" y="19"/>
                    <a:pt x="5" y="19"/>
                    <a:pt x="4" y="18"/>
                  </a:cubicBezTo>
                  <a:cubicBezTo>
                    <a:pt x="3" y="17"/>
                    <a:pt x="3" y="16"/>
                    <a:pt x="2" y="15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2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7" y="2"/>
                    <a:pt x="8" y="1"/>
                    <a:pt x="10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20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52" name="Freeform 70">
              <a:extLst>
                <a:ext uri="{FF2B5EF4-FFF2-40B4-BE49-F238E27FC236}">
                  <a16:creationId xmlns:a16="http://schemas.microsoft.com/office/drawing/2014/main" id="{07A005EC-C937-4146-8D02-C00C5931EB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3096" y="6489826"/>
              <a:ext cx="27899" cy="31387"/>
            </a:xfrm>
            <a:custGeom>
              <a:avLst/>
              <a:gdLst>
                <a:gd name="T0" fmla="*/ 11 w 11"/>
                <a:gd name="T1" fmla="*/ 6 h 12"/>
                <a:gd name="T2" fmla="*/ 11 w 11"/>
                <a:gd name="T3" fmla="*/ 9 h 12"/>
                <a:gd name="T4" fmla="*/ 10 w 11"/>
                <a:gd name="T5" fmla="*/ 10 h 12"/>
                <a:gd name="T6" fmla="*/ 8 w 11"/>
                <a:gd name="T7" fmla="*/ 12 h 12"/>
                <a:gd name="T8" fmla="*/ 6 w 11"/>
                <a:gd name="T9" fmla="*/ 12 h 12"/>
                <a:gd name="T10" fmla="*/ 3 w 11"/>
                <a:gd name="T11" fmla="*/ 12 h 12"/>
                <a:gd name="T12" fmla="*/ 1 w 11"/>
                <a:gd name="T13" fmla="*/ 10 h 12"/>
                <a:gd name="T14" fmla="*/ 0 w 11"/>
                <a:gd name="T15" fmla="*/ 9 h 12"/>
                <a:gd name="T16" fmla="*/ 0 w 11"/>
                <a:gd name="T17" fmla="*/ 6 h 12"/>
                <a:gd name="T18" fmla="*/ 0 w 11"/>
                <a:gd name="T19" fmla="*/ 4 h 12"/>
                <a:gd name="T20" fmla="*/ 1 w 11"/>
                <a:gd name="T21" fmla="*/ 2 h 12"/>
                <a:gd name="T22" fmla="*/ 3 w 11"/>
                <a:gd name="T23" fmla="*/ 1 h 12"/>
                <a:gd name="T24" fmla="*/ 6 w 11"/>
                <a:gd name="T25" fmla="*/ 0 h 12"/>
                <a:gd name="T26" fmla="*/ 8 w 11"/>
                <a:gd name="T27" fmla="*/ 1 h 12"/>
                <a:gd name="T28" fmla="*/ 10 w 11"/>
                <a:gd name="T29" fmla="*/ 2 h 12"/>
                <a:gd name="T30" fmla="*/ 11 w 11"/>
                <a:gd name="T31" fmla="*/ 4 h 12"/>
                <a:gd name="T32" fmla="*/ 11 w 11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2">
                  <a:moveTo>
                    <a:pt x="11" y="6"/>
                  </a:moveTo>
                  <a:cubicBezTo>
                    <a:pt x="11" y="7"/>
                    <a:pt x="11" y="8"/>
                    <a:pt x="11" y="9"/>
                  </a:cubicBezTo>
                  <a:cubicBezTo>
                    <a:pt x="11" y="9"/>
                    <a:pt x="10" y="10"/>
                    <a:pt x="10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1" y="10"/>
                    <a:pt x="1" y="9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9" y="1"/>
                    <a:pt x="9" y="2"/>
                    <a:pt x="10" y="2"/>
                  </a:cubicBezTo>
                  <a:cubicBezTo>
                    <a:pt x="10" y="3"/>
                    <a:pt x="11" y="3"/>
                    <a:pt x="11" y="4"/>
                  </a:cubicBezTo>
                  <a:cubicBezTo>
                    <a:pt x="11" y="5"/>
                    <a:pt x="11" y="6"/>
                    <a:pt x="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</p:grpSp>
      <p:sp>
        <p:nvSpPr>
          <p:cNvPr id="263" name="Title 1">
            <a:extLst>
              <a:ext uri="{FF2B5EF4-FFF2-40B4-BE49-F238E27FC236}">
                <a16:creationId xmlns:a16="http://schemas.microsoft.com/office/drawing/2014/main" id="{3F36D6CC-3534-47CC-AECE-83EDA4639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880" y="2158329"/>
            <a:ext cx="4000436" cy="860400"/>
          </a:xfrm>
          <a:prstGeom prst="rect">
            <a:avLst/>
          </a:prstGeom>
        </p:spPr>
        <p:txBody>
          <a:bodyPr/>
          <a:lstStyle>
            <a:lvl1pPr>
              <a:defRPr sz="3000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64" name="Subtitle 2">
            <a:extLst>
              <a:ext uri="{FF2B5EF4-FFF2-40B4-BE49-F238E27FC236}">
                <a16:creationId xmlns:a16="http://schemas.microsoft.com/office/drawing/2014/main" id="{C26FB38E-4E99-4AFB-8C8C-F03F7A963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5072" y="3200329"/>
            <a:ext cx="4020628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82" name="Group 4">
            <a:extLst>
              <a:ext uri="{FF2B5EF4-FFF2-40B4-BE49-F238E27FC236}">
                <a16:creationId xmlns:a16="http://schemas.microsoft.com/office/drawing/2014/main" id="{A63454B3-EB4E-450A-98AA-6B5943D8973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64788" y="4960938"/>
            <a:ext cx="1225550" cy="1435100"/>
            <a:chOff x="6529" y="3125"/>
            <a:chExt cx="772" cy="904"/>
          </a:xfrm>
        </p:grpSpPr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id="{C4ED221A-C963-42C0-91ED-C597F6BDAF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4" name="Freeform 6">
              <a:extLst>
                <a:ext uri="{FF2B5EF4-FFF2-40B4-BE49-F238E27FC236}">
                  <a16:creationId xmlns:a16="http://schemas.microsoft.com/office/drawing/2014/main" id="{7956D1CB-5F24-4766-80AE-D755153834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4961677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BA94B7-7BDE-4510-A417-A765301D13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8350" cy="6858000"/>
          </a:xfrm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7C43D-4F1B-43DA-A0C6-DA6B670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800" y="2851522"/>
            <a:ext cx="4447800" cy="1202318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None/>
              <a:defRPr kumimoji="0" lang="en-IN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 panose="02000506000000020004" pitchFamily="2" charset="0"/>
                <a:ea typeface="+mj-ea"/>
                <a:cs typeface="+mj-cs"/>
              </a:defRPr>
            </a:lvl1pPr>
          </a:lstStyle>
          <a:p>
            <a:pPr marL="356616" marR="0" lvl="0" indent="-356616" defTabSz="1007887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Chapter Title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294362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7C43D-4F1B-43DA-A0C6-DA6B670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800" y="2851522"/>
            <a:ext cx="4447800" cy="1202318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None/>
              <a:defRPr kumimoji="0" lang="en-IN" sz="36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YInterstate Light" panose="02000506000000020004" pitchFamily="2" charset="0"/>
                <a:ea typeface="+mj-ea"/>
                <a:cs typeface="+mj-cs"/>
              </a:defRPr>
            </a:lvl1pPr>
          </a:lstStyle>
          <a:p>
            <a:pPr marL="356616" marR="0" lvl="0" indent="-356616" defTabSz="1007887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Chapter Title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93119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F291EB0-15F5-4E9A-A38B-CE3AC1452E21}"/>
              </a:ext>
            </a:extLst>
          </p:cNvPr>
          <p:cNvSpPr txBox="1">
            <a:spLocks/>
          </p:cNvSpPr>
          <p:nvPr userDrawn="1"/>
        </p:nvSpPr>
        <p:spPr>
          <a:xfrm>
            <a:off x="477351" y="1488927"/>
            <a:ext cx="2338388" cy="858838"/>
          </a:xfrm>
          <a:prstGeom prst="rect">
            <a:avLst/>
          </a:prstGeom>
        </p:spPr>
        <p:txBody>
          <a:bodyPr/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200" dirty="0">
                <a:solidFill>
                  <a:schemeClr val="tx2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5D2AC0-B4F7-4455-9AE0-201966050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3350" y="2526765"/>
            <a:ext cx="5292000" cy="1800000"/>
          </a:xfrm>
        </p:spPr>
        <p:txBody>
          <a:bodyPr lIns="90000" tIns="46800" rIns="90000" bIns="46800"/>
          <a:lstStyle>
            <a:lvl1pPr marL="0" indent="0">
              <a:buNone/>
              <a:defRPr lang="en-US" sz="2800" dirty="0" smtClean="0">
                <a:latin typeface="Georgia" panose="02040502050405020303" pitchFamily="18" charset="0"/>
              </a:defRPr>
            </a:lvl1pPr>
          </a:lstStyle>
          <a:p>
            <a:pPr marL="356616" lvl="0" indent="-356616">
              <a:spcBef>
                <a:spcPts val="0"/>
              </a:spcBef>
            </a:pPr>
            <a:r>
              <a:rPr lang="en-US" dirty="0"/>
              <a:t>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1BA83A2-78F0-4F7E-836B-9B4B87820F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3350" y="4632765"/>
            <a:ext cx="5292000" cy="316838"/>
          </a:xfrm>
        </p:spPr>
        <p:txBody>
          <a:bodyPr lIns="90000" tIns="46800" rIns="90000" bIns="46800"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lang="en-US" sz="1600" kern="1200" dirty="0" smtClean="0">
                <a:solidFill>
                  <a:srgbClr val="2E2E38"/>
                </a:solidFill>
                <a:latin typeface="+mn-lt"/>
                <a:ea typeface="+mn-ea"/>
                <a:cs typeface="+mn-cs"/>
              </a:defRPr>
            </a:lvl1pPr>
            <a:lvl2pPr marL="356616" indent="0">
              <a:buNone/>
              <a:defRPr lang="en-US" sz="20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IN" sz="1600">
                <a:latin typeface="+mn-lt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Name Surname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34CE9DD-CE12-4D9F-8FD6-A2522F36C8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50" y="4971442"/>
            <a:ext cx="5292000" cy="316838"/>
          </a:xfrm>
        </p:spPr>
        <p:txBody>
          <a:bodyPr lIns="90000" tIns="46800" rIns="90000" bIns="46800"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lang="en-US" sz="1600" kern="1200" dirty="0" smtClean="0">
                <a:solidFill>
                  <a:srgbClr val="2E2E38"/>
                </a:solidFill>
                <a:latin typeface="+mn-lt"/>
                <a:ea typeface="+mn-ea"/>
                <a:cs typeface="+mn-cs"/>
              </a:defRPr>
            </a:lvl1pPr>
            <a:lvl2pPr marL="356616" indent="0">
              <a:buNone/>
              <a:defRPr lang="en-US" sz="20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IN" sz="1600">
                <a:latin typeface="+mn-lt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42217372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28D7EA5-A532-4D8B-9984-8F3D1FEA98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53175" y="2060235"/>
            <a:ext cx="5292000" cy="3025522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2800" dirty="0" smtClean="0">
                <a:latin typeface="Georgia" panose="02040502050405020303" pitchFamily="18" charset="0"/>
              </a:defRPr>
            </a:lvl1pPr>
          </a:lstStyle>
          <a:p>
            <a:pPr marL="356616" lvl="0" indent="-356616" algn="ctr">
              <a:spcBef>
                <a:spcPts val="0"/>
              </a:spcBef>
            </a:pPr>
            <a:r>
              <a:rPr lang="en-US" dirty="0"/>
              <a:t>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F9B9C3C-16F2-40B2-A460-0480520ECF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3175" y="5506678"/>
            <a:ext cx="5292000" cy="31683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1600" dirty="0" smtClean="0">
                <a:solidFill>
                  <a:srgbClr val="2E2E38"/>
                </a:solidFill>
                <a:latin typeface="+mn-lt"/>
              </a:defRPr>
            </a:lvl1pPr>
          </a:lstStyle>
          <a:p>
            <a:pPr marL="356616" lvl="0" indent="-356616" algn="ctr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Name Surname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E04541C-CC5D-4455-8271-73223AE0A8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3175" y="5818717"/>
            <a:ext cx="5292000" cy="316838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ctr">
              <a:buNone/>
              <a:defRPr lang="en-US" sz="1600" dirty="0" smtClean="0">
                <a:solidFill>
                  <a:srgbClr val="2E2E38"/>
                </a:solidFill>
                <a:latin typeface="+mn-lt"/>
              </a:defRPr>
            </a:lvl1pPr>
          </a:lstStyle>
          <a:p>
            <a:pPr marL="356616" lvl="0" indent="-356616" algn="ctr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Job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BD672D3-B116-471A-8511-D80D5D920D93}"/>
              </a:ext>
            </a:extLst>
          </p:cNvPr>
          <p:cNvSpPr txBox="1">
            <a:spLocks/>
          </p:cNvSpPr>
          <p:nvPr userDrawn="1"/>
        </p:nvSpPr>
        <p:spPr>
          <a:xfrm>
            <a:off x="4929981" y="979787"/>
            <a:ext cx="2338388" cy="882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200" dirty="0">
                <a:solidFill>
                  <a:schemeClr val="tx2"/>
                </a:solidFill>
                <a:latin typeface="Georgia" panose="02040502050405020303" pitchFamily="18" charset="0"/>
              </a:rPr>
              <a:t>“ </a:t>
            </a:r>
          </a:p>
        </p:txBody>
      </p:sp>
    </p:spTree>
    <p:extLst>
      <p:ext uri="{BB962C8B-B14F-4D97-AF65-F5344CB8AC3E}">
        <p14:creationId xmlns:p14="http://schemas.microsoft.com/office/powerpoint/2010/main" val="3048991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28F8CDB-776D-4811-AE2C-217236ECDE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27180" y="0"/>
            <a:ext cx="5971170" cy="6858000"/>
          </a:xfrm>
        </p:spPr>
        <p:txBody>
          <a:bodyPr/>
          <a:lstStyle/>
          <a:p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6E96BA-E9E4-496B-8CA5-6DA27B8AD7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221" y="2578743"/>
            <a:ext cx="4537959" cy="1055708"/>
          </a:xfrm>
        </p:spPr>
        <p:txBody>
          <a:bodyPr/>
          <a:lstStyle>
            <a:lvl1pPr marL="0" indent="0">
              <a:buNone/>
              <a:defRPr sz="3000"/>
            </a:lvl1pPr>
          </a:lstStyle>
          <a:p>
            <a:pPr lvl="0"/>
            <a:r>
              <a:rPr lang="en-IN" dirty="0"/>
              <a:t>Chapter Title</a:t>
            </a:r>
          </a:p>
          <a:p>
            <a:pPr lvl="0"/>
            <a:r>
              <a:rPr lang="en-IN" dirty="0"/>
              <a:t>EY Interstate Light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173C8A3-BA2F-497B-A214-45B02D73AF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7221" y="3840384"/>
            <a:ext cx="4537959" cy="1055708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IN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6786273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95A2BE92-ABF7-4A82-BC35-00F28F500FE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917" y="1137920"/>
            <a:ext cx="4957505" cy="4267457"/>
          </a:xfrm>
        </p:spPr>
        <p:txBody>
          <a:bodyPr/>
          <a:lstStyle/>
          <a:p>
            <a:endParaRPr lang="en-IN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A81FCAA-64D2-4A9C-B16E-9C4E3BB431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3461" y="3813288"/>
            <a:ext cx="3089275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03CDC117-35F2-47B2-85B2-29CB8EE7E0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33461" y="4055931"/>
            <a:ext cx="3089275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Job Title to go here</a:t>
            </a:r>
            <a:endParaRPr lang="en-GB" dirty="0"/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00A15EA9-2372-4E06-83C2-1E13AB1FA6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3007" y="3578083"/>
            <a:ext cx="778959" cy="778959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DB83DAE-9FEB-4E9C-85BA-A34BD23927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3008" y="1137920"/>
            <a:ext cx="5465425" cy="3738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Key Takeaways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1ABE303-7041-4312-AD03-0E872AEF99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23008" y="1635009"/>
            <a:ext cx="5465425" cy="161155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Content EY Interstate Light, 16pt, Lorem ipsum dolor, 12pt, </a:t>
            </a:r>
            <a:r>
              <a:rPr lang="en-US" dirty="0" err="1"/>
              <a:t>Utinam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abhorreant</a:t>
            </a:r>
            <a:r>
              <a:rPr lang="en-US" dirty="0"/>
              <a:t> </a:t>
            </a:r>
            <a:r>
              <a:rPr lang="en-US" dirty="0" err="1"/>
              <a:t>sead</a:t>
            </a:r>
            <a:r>
              <a:rPr lang="en-US" dirty="0"/>
              <a:t>. </a:t>
            </a:r>
            <a:r>
              <a:rPr lang="en-US" dirty="0" err="1"/>
              <a:t>Putant</a:t>
            </a:r>
            <a:r>
              <a:rPr lang="en-US" dirty="0"/>
              <a:t> </a:t>
            </a:r>
            <a:r>
              <a:rPr lang="en-US" dirty="0" err="1"/>
              <a:t>probatus</a:t>
            </a:r>
            <a:r>
              <a:rPr lang="en-US" dirty="0"/>
              <a:t> id vis, ad his </a:t>
            </a:r>
            <a:r>
              <a:rPr lang="en-US" dirty="0" err="1"/>
              <a:t>meis</a:t>
            </a:r>
            <a:r>
              <a:rPr lang="en-US" dirty="0"/>
              <a:t>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repudiare</a:t>
            </a:r>
            <a:r>
              <a:rPr lang="en-US" dirty="0"/>
              <a:t>, has an </a:t>
            </a:r>
            <a:r>
              <a:rPr lang="en-US" dirty="0" err="1"/>
              <a:t>pericula</a:t>
            </a:r>
            <a:r>
              <a:rPr lang="en-US" dirty="0"/>
              <a:t> </a:t>
            </a:r>
            <a:r>
              <a:rPr lang="en-US" dirty="0" err="1"/>
              <a:t>tractatos</a:t>
            </a:r>
            <a:r>
              <a:rPr lang="en-US" dirty="0"/>
              <a:t>.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debitis</a:t>
            </a:r>
            <a:r>
              <a:rPr lang="en-US" dirty="0"/>
              <a:t> </a:t>
            </a:r>
            <a:r>
              <a:rPr lang="en-US" dirty="0" err="1"/>
              <a:t>dissentias</a:t>
            </a:r>
            <a:r>
              <a:rPr lang="en-US" dirty="0"/>
              <a:t> ad. </a:t>
            </a:r>
            <a:r>
              <a:rPr lang="en-US" dirty="0" err="1"/>
              <a:t>Patrioque</a:t>
            </a:r>
            <a:r>
              <a:rPr lang="en-US" dirty="0"/>
              <a:t> </a:t>
            </a:r>
            <a:r>
              <a:rPr lang="en-US" dirty="0" err="1"/>
              <a:t>voluptatum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ex, id </a:t>
            </a:r>
            <a:r>
              <a:rPr lang="en-US" dirty="0" err="1"/>
              <a:t>admodum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B69EB865-6B86-419B-923C-F7DDC68C9C6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4414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507BA1-EA97-432B-8AAE-BE8FEE6245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8350" cy="6858000"/>
          </a:xfrm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5650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_first_level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918" y="1137920"/>
            <a:ext cx="8238744" cy="48348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56616">
              <a:defRPr>
                <a:solidFill>
                  <a:schemeClr val="bg1"/>
                </a:solidFill>
              </a:defRPr>
            </a:lvl2pPr>
            <a:lvl3pPr marL="713232">
              <a:defRPr>
                <a:solidFill>
                  <a:schemeClr val="bg1"/>
                </a:solidFill>
              </a:defRPr>
            </a:lvl3pPr>
            <a:lvl4pPr marL="1069848">
              <a:defRPr>
                <a:solidFill>
                  <a:schemeClr val="bg1"/>
                </a:solidFill>
              </a:defRPr>
            </a:lvl4pPr>
            <a:lvl5pPr marL="1426464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8D4CA674-C969-4C5C-9EA4-6D41FE961DE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5811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8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97A26880-8DD7-4A78-ADAF-91ED2E744A7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593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8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918" y="1137919"/>
            <a:ext cx="5387605" cy="483480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0828" y="1137919"/>
            <a:ext cx="5387605" cy="483480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9B070B28-7AAC-47E5-9EB5-96B8B8B8805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44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4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DA9741B6-D337-4A18-8ECB-FB21A6953E4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79E910-7CFE-41D0-BD32-A43268A790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137920"/>
            <a:ext cx="10980738" cy="47561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IN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993965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48" y="1869440"/>
            <a:ext cx="5393208" cy="4256075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632" y="1869440"/>
            <a:ext cx="5393208" cy="4256075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918" y="1137920"/>
            <a:ext cx="5393208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199632" y="1137920"/>
            <a:ext cx="5393208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8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9773E7D9-2434-4381-A00D-27B62C08673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641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80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e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0792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3938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198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005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052CFA6-7CF5-41BD-9D94-2D0DAE108428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835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IN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1921570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7799" y="719139"/>
            <a:ext cx="4677635" cy="5210062"/>
          </a:xfrm>
        </p:spPr>
        <p:txBody>
          <a:bodyPr/>
          <a:lstStyle>
            <a:lvl1pPr marL="0" indent="0" algn="l" defTabSz="995363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2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1pPr>
            <a:lvl2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00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2pPr>
            <a:lvl3pPr marL="176213" indent="-1762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900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3pPr>
            <a:lvl4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8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4pPr>
            <a:lvl5pPr marL="188913" indent="-1889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800" kern="1200" noProof="0" dirty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10548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5443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over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6">
            <a:extLst>
              <a:ext uri="{FF2B5EF4-FFF2-40B4-BE49-F238E27FC236}">
                <a16:creationId xmlns:a16="http://schemas.microsoft.com/office/drawing/2014/main" id="{13A7AC18-CF42-4EC5-8D40-441EAE30A06C}"/>
              </a:ext>
            </a:extLst>
          </p:cNvPr>
          <p:cNvSpPr/>
          <p:nvPr userDrawn="1"/>
        </p:nvSpPr>
        <p:spPr>
          <a:xfrm>
            <a:off x="498115" y="795662"/>
            <a:ext cx="4930412" cy="3581484"/>
          </a:xfrm>
          <a:custGeom>
            <a:avLst/>
            <a:gdLst>
              <a:gd name="connsiteX0" fmla="*/ 4238387 w 4257675"/>
              <a:gd name="connsiteY0" fmla="*/ 0 h 3092804"/>
              <a:gd name="connsiteX1" fmla="*/ 4257675 w 4257675"/>
              <a:gd name="connsiteY1" fmla="*/ 0 h 3092804"/>
              <a:gd name="connsiteX2" fmla="*/ 4257675 w 4257675"/>
              <a:gd name="connsiteY2" fmla="*/ 3092804 h 3092804"/>
              <a:gd name="connsiteX3" fmla="*/ 0 w 4257675"/>
              <a:gd name="connsiteY3" fmla="*/ 3092804 h 3092804"/>
              <a:gd name="connsiteX4" fmla="*/ 0 w 4257675"/>
              <a:gd name="connsiteY4" fmla="*/ 747342 h 309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7675" h="3092804">
                <a:moveTo>
                  <a:pt x="4238387" y="0"/>
                </a:moveTo>
                <a:lnTo>
                  <a:pt x="4257675" y="0"/>
                </a:lnTo>
                <a:lnTo>
                  <a:pt x="4257675" y="3092804"/>
                </a:lnTo>
                <a:lnTo>
                  <a:pt x="0" y="3092804"/>
                </a:lnTo>
                <a:lnTo>
                  <a:pt x="0" y="747342"/>
                </a:lnTo>
                <a:close/>
              </a:path>
            </a:pathLst>
          </a:cu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75504" y="1954221"/>
            <a:ext cx="4328932" cy="979702"/>
          </a:xfrm>
        </p:spPr>
        <p:txBody>
          <a:bodyPr/>
          <a:lstStyle>
            <a:lvl1pPr>
              <a:defRPr sz="3000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75504" y="3046158"/>
            <a:ext cx="4328932" cy="1046323"/>
          </a:xfrm>
        </p:spPr>
        <p:txBody>
          <a:bodyPr/>
          <a:lstStyle>
            <a:lvl1pPr marL="0" indent="0" algn="l">
              <a:spcAft>
                <a:spcPts val="1200"/>
              </a:spcAft>
              <a:buNone/>
              <a:defRPr sz="2000">
                <a:solidFill>
                  <a:schemeClr val="bg1"/>
                </a:solidFill>
                <a:latin typeface="EYInterstate" panose="02000503020000020004" pitchFamily="2" charset="0"/>
                <a:cs typeface="Arial" pitchFamily="34" charset="0"/>
              </a:defRPr>
            </a:lvl1pPr>
            <a:lvl2pPr marL="0" indent="0" algn="l">
              <a:buNone/>
              <a:defRPr sz="1600" b="1">
                <a:solidFill>
                  <a:srgbClr val="40404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C8422AE9-8257-41A9-AB41-1F10585C886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64788" y="4960938"/>
            <a:ext cx="1225550" cy="1435100"/>
            <a:chOff x="6529" y="3125"/>
            <a:chExt cx="772" cy="904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19659BD-653C-4300-9060-420AFAE395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4669336-72A1-4233-827A-C41AB4C1CC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052037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918" y="294200"/>
            <a:ext cx="10978515" cy="5904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Standard slide</a:t>
            </a:r>
            <a:endParaRPr lang="en-GB" dirty="0"/>
          </a:p>
        </p:txBody>
      </p:sp>
      <p:sp>
        <p:nvSpPr>
          <p:cNvPr id="80" name="Line 10">
            <a:extLst>
              <a:ext uri="{FF2B5EF4-FFF2-40B4-BE49-F238E27FC236}">
                <a16:creationId xmlns:a16="http://schemas.microsoft.com/office/drawing/2014/main" id="{EF8E9275-C0E0-4ABA-8699-73E5E292EC8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470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6">
            <a:extLst>
              <a:ext uri="{FF2B5EF4-FFF2-40B4-BE49-F238E27FC236}">
                <a16:creationId xmlns:a16="http://schemas.microsoft.com/office/drawing/2014/main" id="{13A7AC18-CF42-4EC5-8D40-441EAE30A06C}"/>
              </a:ext>
            </a:extLst>
          </p:cNvPr>
          <p:cNvSpPr/>
          <p:nvPr userDrawn="1"/>
        </p:nvSpPr>
        <p:spPr>
          <a:xfrm>
            <a:off x="498115" y="795662"/>
            <a:ext cx="4930412" cy="3581484"/>
          </a:xfrm>
          <a:custGeom>
            <a:avLst/>
            <a:gdLst>
              <a:gd name="connsiteX0" fmla="*/ 4238387 w 4257675"/>
              <a:gd name="connsiteY0" fmla="*/ 0 h 3092804"/>
              <a:gd name="connsiteX1" fmla="*/ 4257675 w 4257675"/>
              <a:gd name="connsiteY1" fmla="*/ 0 h 3092804"/>
              <a:gd name="connsiteX2" fmla="*/ 4257675 w 4257675"/>
              <a:gd name="connsiteY2" fmla="*/ 3092804 h 3092804"/>
              <a:gd name="connsiteX3" fmla="*/ 0 w 4257675"/>
              <a:gd name="connsiteY3" fmla="*/ 3092804 h 3092804"/>
              <a:gd name="connsiteX4" fmla="*/ 0 w 4257675"/>
              <a:gd name="connsiteY4" fmla="*/ 747342 h 309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7675" h="3092804">
                <a:moveTo>
                  <a:pt x="4238387" y="0"/>
                </a:moveTo>
                <a:lnTo>
                  <a:pt x="4257675" y="0"/>
                </a:lnTo>
                <a:lnTo>
                  <a:pt x="4257675" y="3092804"/>
                </a:lnTo>
                <a:lnTo>
                  <a:pt x="0" y="3092804"/>
                </a:lnTo>
                <a:lnTo>
                  <a:pt x="0" y="747342"/>
                </a:lnTo>
                <a:close/>
              </a:path>
            </a:pathLst>
          </a:cu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75504" y="1954221"/>
            <a:ext cx="4328932" cy="979702"/>
          </a:xfrm>
        </p:spPr>
        <p:txBody>
          <a:bodyPr/>
          <a:lstStyle>
            <a:lvl1pPr>
              <a:defRPr sz="3000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75504" y="3046158"/>
            <a:ext cx="4328932" cy="1046323"/>
          </a:xfrm>
        </p:spPr>
        <p:txBody>
          <a:bodyPr/>
          <a:lstStyle>
            <a:lvl1pPr marL="0" indent="0" algn="l">
              <a:spcAft>
                <a:spcPts val="1200"/>
              </a:spcAft>
              <a:buNone/>
              <a:defRPr sz="2000">
                <a:solidFill>
                  <a:schemeClr val="bg1"/>
                </a:solidFill>
                <a:latin typeface="EYInterstate" panose="02000503020000020004" pitchFamily="2" charset="0"/>
                <a:cs typeface="Arial" pitchFamily="34" charset="0"/>
              </a:defRPr>
            </a:lvl1pPr>
            <a:lvl2pPr marL="0" indent="0" algn="l">
              <a:buNone/>
              <a:defRPr sz="1600" b="1">
                <a:solidFill>
                  <a:srgbClr val="40404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3BD223-2224-476C-AB5C-300C248C1618}"/>
              </a:ext>
            </a:extLst>
          </p:cNvPr>
          <p:cNvCxnSpPr>
            <a:cxnSpLocks/>
          </p:cNvCxnSpPr>
          <p:nvPr userDrawn="1"/>
        </p:nvCxnSpPr>
        <p:spPr>
          <a:xfrm>
            <a:off x="1333184" y="5709060"/>
            <a:ext cx="8122101" cy="0"/>
          </a:xfrm>
          <a:prstGeom prst="line">
            <a:avLst/>
          </a:prstGeom>
          <a:ln>
            <a:solidFill>
              <a:srgbClr val="8282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1B4C43-E5F8-400E-A971-58A3766B1BF0}"/>
              </a:ext>
            </a:extLst>
          </p:cNvPr>
          <p:cNvSpPr txBox="1"/>
          <p:nvPr userDrawn="1"/>
        </p:nvSpPr>
        <p:spPr>
          <a:xfrm>
            <a:off x="461984" y="5605200"/>
            <a:ext cx="1045073" cy="1975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200" dirty="0">
                <a:solidFill>
                  <a:srgbClr val="828290"/>
                </a:solidFill>
                <a:latin typeface="EYInterstate Light" panose="02000506000000020004" pitchFamily="2" charset="0"/>
              </a:rPr>
              <a:t>Written by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A9465B6B-DFD4-4E0C-9ACE-E88CA22204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3184" y="6019189"/>
            <a:ext cx="3089275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1F2ED22-5637-4AB8-ABD8-3693A6EA5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3184" y="6216807"/>
            <a:ext cx="3089275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  <a:endParaRPr lang="en-GB" dirty="0"/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29A5E1BC-8F6B-43EF-9FF6-8242E7708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1983" y="5914642"/>
            <a:ext cx="576000" cy="576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63F02F42-4916-4588-807F-4BB7367EB0E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64788" y="4960938"/>
            <a:ext cx="1225550" cy="1435100"/>
            <a:chOff x="6529" y="3125"/>
            <a:chExt cx="772" cy="90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BD928C5-1C7D-4599-A7E9-8AB1B188C6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37C281E8-2924-471F-A849-26C37A059B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197086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2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6">
            <a:extLst>
              <a:ext uri="{FF2B5EF4-FFF2-40B4-BE49-F238E27FC236}">
                <a16:creationId xmlns:a16="http://schemas.microsoft.com/office/drawing/2014/main" id="{13A7AC18-CF42-4EC5-8D40-441EAE30A06C}"/>
              </a:ext>
            </a:extLst>
          </p:cNvPr>
          <p:cNvSpPr/>
          <p:nvPr userDrawn="1"/>
        </p:nvSpPr>
        <p:spPr>
          <a:xfrm>
            <a:off x="498115" y="795662"/>
            <a:ext cx="4930412" cy="3581484"/>
          </a:xfrm>
          <a:custGeom>
            <a:avLst/>
            <a:gdLst>
              <a:gd name="connsiteX0" fmla="*/ 4238387 w 4257675"/>
              <a:gd name="connsiteY0" fmla="*/ 0 h 3092804"/>
              <a:gd name="connsiteX1" fmla="*/ 4257675 w 4257675"/>
              <a:gd name="connsiteY1" fmla="*/ 0 h 3092804"/>
              <a:gd name="connsiteX2" fmla="*/ 4257675 w 4257675"/>
              <a:gd name="connsiteY2" fmla="*/ 3092804 h 3092804"/>
              <a:gd name="connsiteX3" fmla="*/ 0 w 4257675"/>
              <a:gd name="connsiteY3" fmla="*/ 3092804 h 3092804"/>
              <a:gd name="connsiteX4" fmla="*/ 0 w 4257675"/>
              <a:gd name="connsiteY4" fmla="*/ 747342 h 309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7675" h="3092804">
                <a:moveTo>
                  <a:pt x="4238387" y="0"/>
                </a:moveTo>
                <a:lnTo>
                  <a:pt x="4257675" y="0"/>
                </a:lnTo>
                <a:lnTo>
                  <a:pt x="4257675" y="3092804"/>
                </a:lnTo>
                <a:lnTo>
                  <a:pt x="0" y="3092804"/>
                </a:lnTo>
                <a:lnTo>
                  <a:pt x="0" y="747342"/>
                </a:lnTo>
                <a:close/>
              </a:path>
            </a:pathLst>
          </a:cu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75504" y="1954221"/>
            <a:ext cx="4328932" cy="979702"/>
          </a:xfrm>
        </p:spPr>
        <p:txBody>
          <a:bodyPr/>
          <a:lstStyle>
            <a:lvl1pPr>
              <a:defRPr sz="3000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75504" y="3046158"/>
            <a:ext cx="4328932" cy="1046323"/>
          </a:xfrm>
        </p:spPr>
        <p:txBody>
          <a:bodyPr/>
          <a:lstStyle>
            <a:lvl1pPr marL="0" indent="0" algn="l">
              <a:spcAft>
                <a:spcPts val="1200"/>
              </a:spcAft>
              <a:buNone/>
              <a:defRPr sz="2000">
                <a:solidFill>
                  <a:schemeClr val="bg1"/>
                </a:solidFill>
                <a:latin typeface="EYInterstate" panose="02000503020000020004" pitchFamily="2" charset="0"/>
                <a:cs typeface="Arial" pitchFamily="34" charset="0"/>
              </a:defRPr>
            </a:lvl1pPr>
            <a:lvl2pPr marL="0" indent="0" algn="l">
              <a:buNone/>
              <a:defRPr sz="1600" b="1">
                <a:solidFill>
                  <a:srgbClr val="40404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3BD223-2224-476C-AB5C-300C248C1618}"/>
              </a:ext>
            </a:extLst>
          </p:cNvPr>
          <p:cNvCxnSpPr>
            <a:cxnSpLocks/>
          </p:cNvCxnSpPr>
          <p:nvPr userDrawn="1"/>
        </p:nvCxnSpPr>
        <p:spPr>
          <a:xfrm>
            <a:off x="1333184" y="5709060"/>
            <a:ext cx="8122101" cy="0"/>
          </a:xfrm>
          <a:prstGeom prst="line">
            <a:avLst/>
          </a:prstGeom>
          <a:ln>
            <a:solidFill>
              <a:srgbClr val="8282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1B4C43-E5F8-400E-A971-58A3766B1BF0}"/>
              </a:ext>
            </a:extLst>
          </p:cNvPr>
          <p:cNvSpPr txBox="1"/>
          <p:nvPr userDrawn="1"/>
        </p:nvSpPr>
        <p:spPr>
          <a:xfrm>
            <a:off x="461984" y="5605200"/>
            <a:ext cx="1045073" cy="1975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1200" dirty="0">
                <a:solidFill>
                  <a:srgbClr val="828290"/>
                </a:solidFill>
                <a:latin typeface="EYInterstate Light" panose="02000506000000020004" pitchFamily="2" charset="0"/>
              </a:rPr>
              <a:t>Written by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A9465B6B-DFD4-4E0C-9ACE-E88CA22204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84" y="6019189"/>
            <a:ext cx="3089275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1F2ED22-5637-4AB8-ABD8-3693A6EA5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984" y="6216807"/>
            <a:ext cx="3089275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  <a:endParaRPr lang="en-GB" dirty="0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5CE71800-5B4B-4F94-8DA1-A2C05D9E875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64788" y="4960938"/>
            <a:ext cx="1225550" cy="1435100"/>
            <a:chOff x="6529" y="3125"/>
            <a:chExt cx="772" cy="904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8FB548F-77B7-4F42-8CF1-C53943386A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40005A69-42DA-4C6D-A41C-62C78DAFEFB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94687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2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roved question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 234">
            <a:extLst>
              <a:ext uri="{FF2B5EF4-FFF2-40B4-BE49-F238E27FC236}">
                <a16:creationId xmlns:a16="http://schemas.microsoft.com/office/drawing/2014/main" id="{5342E118-6F1D-4C46-956E-4CCCBCAA7952}"/>
              </a:ext>
            </a:extLst>
          </p:cNvPr>
          <p:cNvGrpSpPr/>
          <p:nvPr userDrawn="1"/>
        </p:nvGrpSpPr>
        <p:grpSpPr>
          <a:xfrm>
            <a:off x="498115" y="5826612"/>
            <a:ext cx="3878023" cy="570195"/>
            <a:chOff x="498115" y="5951018"/>
            <a:chExt cx="3878023" cy="570195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A22049CA-64AE-409F-988D-A7317F8AD1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8115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9" name="Rectangle 6">
              <a:extLst>
                <a:ext uri="{FF2B5EF4-FFF2-40B4-BE49-F238E27FC236}">
                  <a16:creationId xmlns:a16="http://schemas.microsoft.com/office/drawing/2014/main" id="{E37A0A05-0A78-44A7-8873-0A1A20C871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341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0" name="Rectangle 7">
              <a:extLst>
                <a:ext uri="{FF2B5EF4-FFF2-40B4-BE49-F238E27FC236}">
                  <a16:creationId xmlns:a16="http://schemas.microsoft.com/office/drawing/2014/main" id="{0DEA0CBE-8527-4287-BF98-DA48947875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045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1" name="Freeform 8">
              <a:extLst>
                <a:ext uri="{FF2B5EF4-FFF2-40B4-BE49-F238E27FC236}">
                  <a16:creationId xmlns:a16="http://schemas.microsoft.com/office/drawing/2014/main" id="{444058C6-612A-446E-8F68-0E5CC4CFF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181188"/>
              <a:ext cx="94161" cy="130778"/>
            </a:xfrm>
            <a:custGeom>
              <a:avLst/>
              <a:gdLst>
                <a:gd name="T0" fmla="*/ 32 w 54"/>
                <a:gd name="T1" fmla="*/ 11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1 h 75"/>
                <a:gd name="T8" fmla="*/ 0 w 54"/>
                <a:gd name="T9" fmla="*/ 11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1 h 75"/>
                <a:gd name="T16" fmla="*/ 32 w 54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1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1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2" name="Freeform 9">
              <a:extLst>
                <a:ext uri="{FF2B5EF4-FFF2-40B4-BE49-F238E27FC236}">
                  <a16:creationId xmlns:a16="http://schemas.microsoft.com/office/drawing/2014/main" id="{1011EC31-E0C3-404F-93B3-EFD3DADC11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174213"/>
              <a:ext cx="78468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3" name="Freeform 10">
              <a:extLst>
                <a:ext uri="{FF2B5EF4-FFF2-40B4-BE49-F238E27FC236}">
                  <a16:creationId xmlns:a16="http://schemas.microsoft.com/office/drawing/2014/main" id="{3C9D076B-D88C-4089-8D58-9A31CFCDB0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29DB43AC-B765-4ECB-B483-562473BD4A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174213"/>
              <a:ext cx="83698" cy="139497"/>
            </a:xfrm>
            <a:custGeom>
              <a:avLst/>
              <a:gdLst>
                <a:gd name="T0" fmla="*/ 33 w 33"/>
                <a:gd name="T1" fmla="*/ 35 h 55"/>
                <a:gd name="T2" fmla="*/ 31 w 33"/>
                <a:gd name="T3" fmla="*/ 44 h 55"/>
                <a:gd name="T4" fmla="*/ 28 w 33"/>
                <a:gd name="T5" fmla="*/ 50 h 55"/>
                <a:gd name="T6" fmla="*/ 23 w 33"/>
                <a:gd name="T7" fmla="*/ 53 h 55"/>
                <a:gd name="T8" fmla="*/ 17 w 33"/>
                <a:gd name="T9" fmla="*/ 55 h 55"/>
                <a:gd name="T10" fmla="*/ 12 w 33"/>
                <a:gd name="T11" fmla="*/ 53 h 55"/>
                <a:gd name="T12" fmla="*/ 8 w 33"/>
                <a:gd name="T13" fmla="*/ 50 h 55"/>
                <a:gd name="T14" fmla="*/ 8 w 33"/>
                <a:gd name="T15" fmla="*/ 54 h 55"/>
                <a:gd name="T16" fmla="*/ 0 w 33"/>
                <a:gd name="T17" fmla="*/ 54 h 55"/>
                <a:gd name="T18" fmla="*/ 0 w 33"/>
                <a:gd name="T19" fmla="*/ 4 h 55"/>
                <a:gd name="T20" fmla="*/ 8 w 33"/>
                <a:gd name="T21" fmla="*/ 0 h 55"/>
                <a:gd name="T22" fmla="*/ 8 w 33"/>
                <a:gd name="T23" fmla="*/ 19 h 55"/>
                <a:gd name="T24" fmla="*/ 10 w 33"/>
                <a:gd name="T25" fmla="*/ 17 h 55"/>
                <a:gd name="T26" fmla="*/ 12 w 33"/>
                <a:gd name="T27" fmla="*/ 16 h 55"/>
                <a:gd name="T28" fmla="*/ 14 w 33"/>
                <a:gd name="T29" fmla="*/ 15 h 55"/>
                <a:gd name="T30" fmla="*/ 18 w 33"/>
                <a:gd name="T31" fmla="*/ 15 h 55"/>
                <a:gd name="T32" fmla="*/ 24 w 33"/>
                <a:gd name="T33" fmla="*/ 16 h 55"/>
                <a:gd name="T34" fmla="*/ 28 w 33"/>
                <a:gd name="T35" fmla="*/ 19 h 55"/>
                <a:gd name="T36" fmla="*/ 31 w 33"/>
                <a:gd name="T37" fmla="*/ 26 h 55"/>
                <a:gd name="T38" fmla="*/ 33 w 33"/>
                <a:gd name="T39" fmla="*/ 35 h 55"/>
                <a:gd name="T40" fmla="*/ 25 w 33"/>
                <a:gd name="T41" fmla="*/ 35 h 55"/>
                <a:gd name="T42" fmla="*/ 23 w 33"/>
                <a:gd name="T43" fmla="*/ 25 h 55"/>
                <a:gd name="T44" fmla="*/ 16 w 33"/>
                <a:gd name="T45" fmla="*/ 22 h 55"/>
                <a:gd name="T46" fmla="*/ 14 w 33"/>
                <a:gd name="T47" fmla="*/ 22 h 55"/>
                <a:gd name="T48" fmla="*/ 11 w 33"/>
                <a:gd name="T49" fmla="*/ 23 h 55"/>
                <a:gd name="T50" fmla="*/ 9 w 33"/>
                <a:gd name="T51" fmla="*/ 25 h 55"/>
                <a:gd name="T52" fmla="*/ 8 w 33"/>
                <a:gd name="T53" fmla="*/ 26 h 55"/>
                <a:gd name="T54" fmla="*/ 8 w 33"/>
                <a:gd name="T55" fmla="*/ 43 h 55"/>
                <a:gd name="T56" fmla="*/ 9 w 33"/>
                <a:gd name="T57" fmla="*/ 44 h 55"/>
                <a:gd name="T58" fmla="*/ 11 w 33"/>
                <a:gd name="T59" fmla="*/ 46 h 55"/>
                <a:gd name="T60" fmla="*/ 14 w 33"/>
                <a:gd name="T61" fmla="*/ 47 h 55"/>
                <a:gd name="T62" fmla="*/ 17 w 33"/>
                <a:gd name="T63" fmla="*/ 48 h 55"/>
                <a:gd name="T64" fmla="*/ 23 w 33"/>
                <a:gd name="T65" fmla="*/ 45 h 55"/>
                <a:gd name="T66" fmla="*/ 25 w 33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5">
                  <a:moveTo>
                    <a:pt x="33" y="35"/>
                  </a:moveTo>
                  <a:cubicBezTo>
                    <a:pt x="33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7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6" y="55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8"/>
                    <a:pt x="10" y="17"/>
                  </a:cubicBezTo>
                  <a:cubicBezTo>
                    <a:pt x="11" y="17"/>
                    <a:pt x="11" y="16"/>
                    <a:pt x="12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5"/>
                    <a:pt x="16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30" y="21"/>
                    <a:pt x="31" y="23"/>
                    <a:pt x="31" y="26"/>
                  </a:cubicBezTo>
                  <a:cubicBezTo>
                    <a:pt x="32" y="28"/>
                    <a:pt x="33" y="32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5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1" y="23"/>
                    <a:pt x="10" y="24"/>
                    <a:pt x="9" y="25"/>
                  </a:cubicBezTo>
                  <a:cubicBezTo>
                    <a:pt x="9" y="25"/>
                    <a:pt x="8" y="26"/>
                    <a:pt x="8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9" y="44"/>
                    <a:pt x="9" y="44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6" y="48"/>
                    <a:pt x="17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5" name="Freeform 12">
              <a:extLst>
                <a:ext uri="{FF2B5EF4-FFF2-40B4-BE49-F238E27FC236}">
                  <a16:creationId xmlns:a16="http://schemas.microsoft.com/office/drawing/2014/main" id="{AF1DE1B8-EA4B-4A98-A97D-BA5EEA42B1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6" name="Freeform 13">
              <a:extLst>
                <a:ext uri="{FF2B5EF4-FFF2-40B4-BE49-F238E27FC236}">
                  <a16:creationId xmlns:a16="http://schemas.microsoft.com/office/drawing/2014/main" id="{F8F60B79-7AF5-4C5E-A5EF-126F117D59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1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2" y="54"/>
                    <a:pt x="11" y="54"/>
                  </a:cubicBezTo>
                  <a:cubicBezTo>
                    <a:pt x="10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2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7" name="Freeform 14">
              <a:extLst>
                <a:ext uri="{FF2B5EF4-FFF2-40B4-BE49-F238E27FC236}">
                  <a16:creationId xmlns:a16="http://schemas.microsoft.com/office/drawing/2014/main" id="{0A0438AD-9937-4C25-AB9E-7F8C8CCA23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8" name="Freeform 15">
              <a:extLst>
                <a:ext uri="{FF2B5EF4-FFF2-40B4-BE49-F238E27FC236}">
                  <a16:creationId xmlns:a16="http://schemas.microsoft.com/office/drawing/2014/main" id="{6FDE2726-7032-4BE4-A420-0ECF49A32A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0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2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0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3" y="31"/>
                    <a:pt x="24" y="30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0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79" name="Freeform 16">
              <a:extLst>
                <a:ext uri="{FF2B5EF4-FFF2-40B4-BE49-F238E27FC236}">
                  <a16:creationId xmlns:a16="http://schemas.microsoft.com/office/drawing/2014/main" id="{50C22C21-F8DB-486D-9042-765D68AE3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212575"/>
              <a:ext cx="55799" cy="99391"/>
            </a:xfrm>
            <a:custGeom>
              <a:avLst/>
              <a:gdLst>
                <a:gd name="T0" fmla="*/ 20 w 22"/>
                <a:gd name="T1" fmla="*/ 8 h 39"/>
                <a:gd name="T2" fmla="*/ 18 w 22"/>
                <a:gd name="T3" fmla="*/ 7 h 39"/>
                <a:gd name="T4" fmla="*/ 15 w 22"/>
                <a:gd name="T5" fmla="*/ 7 h 39"/>
                <a:gd name="T6" fmla="*/ 9 w 22"/>
                <a:gd name="T7" fmla="*/ 9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0 h 39"/>
                <a:gd name="T16" fmla="*/ 7 w 22"/>
                <a:gd name="T17" fmla="*/ 0 h 39"/>
                <a:gd name="T18" fmla="*/ 7 w 22"/>
                <a:gd name="T19" fmla="*/ 4 h 39"/>
                <a:gd name="T20" fmla="*/ 9 w 22"/>
                <a:gd name="T21" fmla="*/ 2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0 h 39"/>
                <a:gd name="T30" fmla="*/ 22 w 22"/>
                <a:gd name="T31" fmla="*/ 1 h 39"/>
                <a:gd name="T32" fmla="*/ 20 w 22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2" y="7"/>
                    <a:pt x="10" y="8"/>
                    <a:pt x="9" y="9"/>
                  </a:cubicBezTo>
                  <a:cubicBezTo>
                    <a:pt x="8" y="11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10" y="1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1" y="0"/>
                    <a:pt x="22" y="1"/>
                    <a:pt x="22" y="1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0" name="Freeform 17">
              <a:extLst>
                <a:ext uri="{FF2B5EF4-FFF2-40B4-BE49-F238E27FC236}">
                  <a16:creationId xmlns:a16="http://schemas.microsoft.com/office/drawing/2014/main" id="{7F763F72-BB8F-482C-9FDA-40EDD6EE5F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1" name="Freeform 18">
              <a:extLst>
                <a:ext uri="{FF2B5EF4-FFF2-40B4-BE49-F238E27FC236}">
                  <a16:creationId xmlns:a16="http://schemas.microsoft.com/office/drawing/2014/main" id="{710F466C-6BEC-4970-9707-40D8002740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2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8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9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2" name="Freeform 19">
              <a:extLst>
                <a:ext uri="{FF2B5EF4-FFF2-40B4-BE49-F238E27FC236}">
                  <a16:creationId xmlns:a16="http://schemas.microsoft.com/office/drawing/2014/main" id="{3332407D-F423-41B2-985F-8A4482C61D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3" name="Freeform 20">
              <a:extLst>
                <a:ext uri="{FF2B5EF4-FFF2-40B4-BE49-F238E27FC236}">
                  <a16:creationId xmlns:a16="http://schemas.microsoft.com/office/drawing/2014/main" id="{44E3286F-1188-47B1-8B46-3498795DF2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30922" y="6212575"/>
              <a:ext cx="80211" cy="134265"/>
            </a:xfrm>
            <a:custGeom>
              <a:avLst/>
              <a:gdLst>
                <a:gd name="T0" fmla="*/ 25 w 32"/>
                <a:gd name="T1" fmla="*/ 53 h 53"/>
                <a:gd name="T2" fmla="*/ 25 w 32"/>
                <a:gd name="T3" fmla="*/ 35 h 53"/>
                <a:gd name="T4" fmla="*/ 20 w 32"/>
                <a:gd name="T5" fmla="*/ 38 h 53"/>
                <a:gd name="T6" fmla="*/ 15 w 32"/>
                <a:gd name="T7" fmla="*/ 40 h 53"/>
                <a:gd name="T8" fmla="*/ 9 w 32"/>
                <a:gd name="T9" fmla="*/ 38 h 53"/>
                <a:gd name="T10" fmla="*/ 4 w 32"/>
                <a:gd name="T11" fmla="*/ 35 h 53"/>
                <a:gd name="T12" fmla="*/ 1 w 32"/>
                <a:gd name="T13" fmla="*/ 28 h 53"/>
                <a:gd name="T14" fmla="*/ 0 w 32"/>
                <a:gd name="T15" fmla="*/ 19 h 53"/>
                <a:gd name="T16" fmla="*/ 1 w 32"/>
                <a:gd name="T17" fmla="*/ 10 h 53"/>
                <a:gd name="T18" fmla="*/ 4 w 32"/>
                <a:gd name="T19" fmla="*/ 4 h 53"/>
                <a:gd name="T20" fmla="*/ 9 w 32"/>
                <a:gd name="T21" fmla="*/ 1 h 53"/>
                <a:gd name="T22" fmla="*/ 15 w 32"/>
                <a:gd name="T23" fmla="*/ 0 h 53"/>
                <a:gd name="T24" fmla="*/ 18 w 32"/>
                <a:gd name="T25" fmla="*/ 0 h 53"/>
                <a:gd name="T26" fmla="*/ 20 w 32"/>
                <a:gd name="T27" fmla="*/ 1 h 53"/>
                <a:gd name="T28" fmla="*/ 23 w 32"/>
                <a:gd name="T29" fmla="*/ 2 h 53"/>
                <a:gd name="T30" fmla="*/ 25 w 32"/>
                <a:gd name="T31" fmla="*/ 4 h 53"/>
                <a:gd name="T32" fmla="*/ 25 w 32"/>
                <a:gd name="T33" fmla="*/ 0 h 53"/>
                <a:gd name="T34" fmla="*/ 32 w 32"/>
                <a:gd name="T35" fmla="*/ 0 h 53"/>
                <a:gd name="T36" fmla="*/ 32 w 32"/>
                <a:gd name="T37" fmla="*/ 49 h 53"/>
                <a:gd name="T38" fmla="*/ 25 w 32"/>
                <a:gd name="T39" fmla="*/ 53 h 53"/>
                <a:gd name="T40" fmla="*/ 25 w 32"/>
                <a:gd name="T41" fmla="*/ 12 h 53"/>
                <a:gd name="T42" fmla="*/ 23 w 32"/>
                <a:gd name="T43" fmla="*/ 10 h 53"/>
                <a:gd name="T44" fmla="*/ 21 w 32"/>
                <a:gd name="T45" fmla="*/ 8 h 53"/>
                <a:gd name="T46" fmla="*/ 18 w 32"/>
                <a:gd name="T47" fmla="*/ 7 h 53"/>
                <a:gd name="T48" fmla="*/ 16 w 32"/>
                <a:gd name="T49" fmla="*/ 7 h 53"/>
                <a:gd name="T50" fmla="*/ 9 w 32"/>
                <a:gd name="T51" fmla="*/ 10 h 53"/>
                <a:gd name="T52" fmla="*/ 7 w 32"/>
                <a:gd name="T53" fmla="*/ 19 h 53"/>
                <a:gd name="T54" fmla="*/ 10 w 32"/>
                <a:gd name="T55" fmla="*/ 29 h 53"/>
                <a:gd name="T56" fmla="*/ 16 w 32"/>
                <a:gd name="T57" fmla="*/ 33 h 53"/>
                <a:gd name="T58" fmla="*/ 21 w 32"/>
                <a:gd name="T59" fmla="*/ 31 h 53"/>
                <a:gd name="T60" fmla="*/ 25 w 32"/>
                <a:gd name="T61" fmla="*/ 28 h 53"/>
                <a:gd name="T62" fmla="*/ 25 w 32"/>
                <a:gd name="T63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53">
                  <a:moveTo>
                    <a:pt x="25" y="53"/>
                  </a:moveTo>
                  <a:cubicBezTo>
                    <a:pt x="25" y="35"/>
                    <a:pt x="25" y="35"/>
                    <a:pt x="25" y="35"/>
                  </a:cubicBezTo>
                  <a:cubicBezTo>
                    <a:pt x="23" y="36"/>
                    <a:pt x="22" y="37"/>
                    <a:pt x="20" y="38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3" y="40"/>
                    <a:pt x="11" y="39"/>
                    <a:pt x="9" y="38"/>
                  </a:cubicBezTo>
                  <a:cubicBezTo>
                    <a:pt x="7" y="38"/>
                    <a:pt x="5" y="36"/>
                    <a:pt x="4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0" y="26"/>
                    <a:pt x="0" y="23"/>
                    <a:pt x="0" y="19"/>
                  </a:cubicBezTo>
                  <a:cubicBezTo>
                    <a:pt x="0" y="16"/>
                    <a:pt x="0" y="13"/>
                    <a:pt x="1" y="10"/>
                  </a:cubicBezTo>
                  <a:cubicBezTo>
                    <a:pt x="2" y="8"/>
                    <a:pt x="3" y="6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1"/>
                    <a:pt x="22" y="2"/>
                    <a:pt x="23" y="2"/>
                  </a:cubicBezTo>
                  <a:cubicBezTo>
                    <a:pt x="23" y="3"/>
                    <a:pt x="24" y="3"/>
                    <a:pt x="2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49"/>
                    <a:pt x="32" y="49"/>
                    <a:pt x="32" y="49"/>
                  </a:cubicBezTo>
                  <a:lnTo>
                    <a:pt x="25" y="53"/>
                  </a:lnTo>
                  <a:close/>
                  <a:moveTo>
                    <a:pt x="25" y="12"/>
                  </a:moveTo>
                  <a:cubicBezTo>
                    <a:pt x="24" y="11"/>
                    <a:pt x="24" y="10"/>
                    <a:pt x="23" y="10"/>
                  </a:cubicBezTo>
                  <a:cubicBezTo>
                    <a:pt x="23" y="9"/>
                    <a:pt x="22" y="9"/>
                    <a:pt x="21" y="8"/>
                  </a:cubicBezTo>
                  <a:cubicBezTo>
                    <a:pt x="20" y="8"/>
                    <a:pt x="19" y="7"/>
                    <a:pt x="18" y="7"/>
                  </a:cubicBezTo>
                  <a:cubicBezTo>
                    <a:pt x="18" y="7"/>
                    <a:pt x="17" y="7"/>
                    <a:pt x="16" y="7"/>
                  </a:cubicBezTo>
                  <a:cubicBezTo>
                    <a:pt x="13" y="7"/>
                    <a:pt x="11" y="8"/>
                    <a:pt x="9" y="10"/>
                  </a:cubicBezTo>
                  <a:cubicBezTo>
                    <a:pt x="8" y="12"/>
                    <a:pt x="7" y="15"/>
                    <a:pt x="7" y="19"/>
                  </a:cubicBezTo>
                  <a:cubicBezTo>
                    <a:pt x="7" y="23"/>
                    <a:pt x="8" y="27"/>
                    <a:pt x="10" y="29"/>
                  </a:cubicBezTo>
                  <a:cubicBezTo>
                    <a:pt x="11" y="31"/>
                    <a:pt x="13" y="33"/>
                    <a:pt x="16" y="33"/>
                  </a:cubicBezTo>
                  <a:cubicBezTo>
                    <a:pt x="18" y="33"/>
                    <a:pt x="19" y="32"/>
                    <a:pt x="21" y="31"/>
                  </a:cubicBezTo>
                  <a:cubicBezTo>
                    <a:pt x="22" y="30"/>
                    <a:pt x="24" y="29"/>
                    <a:pt x="25" y="28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4" name="Freeform 21">
              <a:extLst>
                <a:ext uri="{FF2B5EF4-FFF2-40B4-BE49-F238E27FC236}">
                  <a16:creationId xmlns:a16="http://schemas.microsoft.com/office/drawing/2014/main" id="{E7BD9E0B-920A-4409-95E7-40A47107B3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5545" y="6212575"/>
              <a:ext cx="78468" cy="101135"/>
            </a:xfrm>
            <a:custGeom>
              <a:avLst/>
              <a:gdLst>
                <a:gd name="T0" fmla="*/ 24 w 31"/>
                <a:gd name="T1" fmla="*/ 39 h 40"/>
                <a:gd name="T2" fmla="*/ 24 w 31"/>
                <a:gd name="T3" fmla="*/ 35 h 40"/>
                <a:gd name="T4" fmla="*/ 20 w 31"/>
                <a:gd name="T5" fmla="*/ 38 h 40"/>
                <a:gd name="T6" fmla="*/ 14 w 31"/>
                <a:gd name="T7" fmla="*/ 40 h 40"/>
                <a:gd name="T8" fmla="*/ 4 w 31"/>
                <a:gd name="T9" fmla="*/ 35 h 40"/>
                <a:gd name="T10" fmla="*/ 0 w 31"/>
                <a:gd name="T11" fmla="*/ 22 h 40"/>
                <a:gd name="T12" fmla="*/ 0 w 31"/>
                <a:gd name="T13" fmla="*/ 0 h 40"/>
                <a:gd name="T14" fmla="*/ 8 w 31"/>
                <a:gd name="T15" fmla="*/ 0 h 40"/>
                <a:gd name="T16" fmla="*/ 8 w 31"/>
                <a:gd name="T17" fmla="*/ 22 h 40"/>
                <a:gd name="T18" fmla="*/ 10 w 31"/>
                <a:gd name="T19" fmla="*/ 30 h 40"/>
                <a:gd name="T20" fmla="*/ 16 w 31"/>
                <a:gd name="T21" fmla="*/ 33 h 40"/>
                <a:gd name="T22" fmla="*/ 22 w 31"/>
                <a:gd name="T23" fmla="*/ 30 h 40"/>
                <a:gd name="T24" fmla="*/ 24 w 31"/>
                <a:gd name="T25" fmla="*/ 23 h 40"/>
                <a:gd name="T26" fmla="*/ 24 w 31"/>
                <a:gd name="T27" fmla="*/ 0 h 40"/>
                <a:gd name="T28" fmla="*/ 31 w 31"/>
                <a:gd name="T29" fmla="*/ 0 h 40"/>
                <a:gd name="T30" fmla="*/ 31 w 31"/>
                <a:gd name="T31" fmla="*/ 39 h 40"/>
                <a:gd name="T32" fmla="*/ 24 w 31"/>
                <a:gd name="T33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2" y="38"/>
                    <a:pt x="20" y="38"/>
                  </a:cubicBezTo>
                  <a:cubicBezTo>
                    <a:pt x="18" y="39"/>
                    <a:pt x="16" y="40"/>
                    <a:pt x="14" y="40"/>
                  </a:cubicBezTo>
                  <a:cubicBezTo>
                    <a:pt x="10" y="40"/>
                    <a:pt x="6" y="38"/>
                    <a:pt x="4" y="35"/>
                  </a:cubicBezTo>
                  <a:cubicBezTo>
                    <a:pt x="2" y="32"/>
                    <a:pt x="0" y="28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8"/>
                    <a:pt x="10" y="30"/>
                  </a:cubicBezTo>
                  <a:cubicBezTo>
                    <a:pt x="11" y="32"/>
                    <a:pt x="13" y="33"/>
                    <a:pt x="16" y="33"/>
                  </a:cubicBezTo>
                  <a:cubicBezTo>
                    <a:pt x="18" y="33"/>
                    <a:pt x="20" y="32"/>
                    <a:pt x="22" y="30"/>
                  </a:cubicBezTo>
                  <a:cubicBezTo>
                    <a:pt x="23" y="28"/>
                    <a:pt x="24" y="26"/>
                    <a:pt x="24" y="2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4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5" name="Freeform 22">
              <a:extLst>
                <a:ext uri="{FF2B5EF4-FFF2-40B4-BE49-F238E27FC236}">
                  <a16:creationId xmlns:a16="http://schemas.microsoft.com/office/drawing/2014/main" id="{9D2625B8-0A5B-46EF-8302-77353AB0D3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493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1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2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6" name="Freeform 23">
              <a:extLst>
                <a:ext uri="{FF2B5EF4-FFF2-40B4-BE49-F238E27FC236}">
                  <a16:creationId xmlns:a16="http://schemas.microsoft.com/office/drawing/2014/main" id="{DE6C9E0E-C49B-4FBE-97F3-BB6DFAC574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0841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1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4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7 w 29"/>
                <a:gd name="T55" fmla="*/ 24 h 40"/>
                <a:gd name="T56" fmla="*/ 13 w 29"/>
                <a:gd name="T57" fmla="*/ 22 h 40"/>
                <a:gd name="T58" fmla="*/ 8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2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3" y="6"/>
                    <a:pt x="11" y="7"/>
                    <a:pt x="10" y="7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9" y="25"/>
                    <a:pt x="18" y="24"/>
                    <a:pt x="17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8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3" y="15"/>
                    <a:pt x="2" y="14"/>
                  </a:cubicBezTo>
                  <a:cubicBezTo>
                    <a:pt x="2" y="13"/>
                    <a:pt x="2" y="12"/>
                    <a:pt x="2" y="10"/>
                  </a:cubicBezTo>
                  <a:cubicBezTo>
                    <a:pt x="2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7" name="Freeform 24">
              <a:extLst>
                <a:ext uri="{FF2B5EF4-FFF2-40B4-BE49-F238E27FC236}">
                  <a16:creationId xmlns:a16="http://schemas.microsoft.com/office/drawing/2014/main" id="{580801ED-9260-41DB-A0B7-5AF24B3227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802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8" name="Freeform 25">
              <a:extLst>
                <a:ext uri="{FF2B5EF4-FFF2-40B4-BE49-F238E27FC236}">
                  <a16:creationId xmlns:a16="http://schemas.microsoft.com/office/drawing/2014/main" id="{3A9842FB-6E95-4D11-B5B9-58C4CB82C2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94750" y="6175958"/>
              <a:ext cx="24412" cy="136010"/>
            </a:xfrm>
            <a:custGeom>
              <a:avLst/>
              <a:gdLst>
                <a:gd name="T0" fmla="*/ 10 w 10"/>
                <a:gd name="T1" fmla="*/ 5 h 53"/>
                <a:gd name="T2" fmla="*/ 9 w 10"/>
                <a:gd name="T3" fmla="*/ 6 h 53"/>
                <a:gd name="T4" fmla="*/ 8 w 10"/>
                <a:gd name="T5" fmla="*/ 8 h 53"/>
                <a:gd name="T6" fmla="*/ 7 w 10"/>
                <a:gd name="T7" fmla="*/ 9 h 53"/>
                <a:gd name="T8" fmla="*/ 5 w 10"/>
                <a:gd name="T9" fmla="*/ 9 h 53"/>
                <a:gd name="T10" fmla="*/ 3 w 10"/>
                <a:gd name="T11" fmla="*/ 9 h 53"/>
                <a:gd name="T12" fmla="*/ 1 w 10"/>
                <a:gd name="T13" fmla="*/ 8 h 53"/>
                <a:gd name="T14" fmla="*/ 0 w 10"/>
                <a:gd name="T15" fmla="*/ 6 h 53"/>
                <a:gd name="T16" fmla="*/ 0 w 10"/>
                <a:gd name="T17" fmla="*/ 5 h 53"/>
                <a:gd name="T18" fmla="*/ 0 w 10"/>
                <a:gd name="T19" fmla="*/ 3 h 53"/>
                <a:gd name="T20" fmla="*/ 1 w 10"/>
                <a:gd name="T21" fmla="*/ 1 h 53"/>
                <a:gd name="T22" fmla="*/ 3 w 10"/>
                <a:gd name="T23" fmla="*/ 0 h 53"/>
                <a:gd name="T24" fmla="*/ 5 w 10"/>
                <a:gd name="T25" fmla="*/ 0 h 53"/>
                <a:gd name="T26" fmla="*/ 7 w 10"/>
                <a:gd name="T27" fmla="*/ 0 h 53"/>
                <a:gd name="T28" fmla="*/ 8 w 10"/>
                <a:gd name="T29" fmla="*/ 1 h 53"/>
                <a:gd name="T30" fmla="*/ 9 w 10"/>
                <a:gd name="T31" fmla="*/ 3 h 53"/>
                <a:gd name="T32" fmla="*/ 10 w 10"/>
                <a:gd name="T33" fmla="*/ 5 h 53"/>
                <a:gd name="T34" fmla="*/ 1 w 10"/>
                <a:gd name="T35" fmla="*/ 53 h 53"/>
                <a:gd name="T36" fmla="*/ 1 w 10"/>
                <a:gd name="T37" fmla="*/ 14 h 53"/>
                <a:gd name="T38" fmla="*/ 9 w 10"/>
                <a:gd name="T39" fmla="*/ 14 h 53"/>
                <a:gd name="T40" fmla="*/ 9 w 10"/>
                <a:gd name="T41" fmla="*/ 53 h 53"/>
                <a:gd name="T42" fmla="*/ 1 w 10"/>
                <a:gd name="T4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53">
                  <a:moveTo>
                    <a:pt x="10" y="5"/>
                  </a:moveTo>
                  <a:cubicBezTo>
                    <a:pt x="10" y="5"/>
                    <a:pt x="10" y="6"/>
                    <a:pt x="9" y="6"/>
                  </a:cubicBezTo>
                  <a:cubicBezTo>
                    <a:pt x="9" y="7"/>
                    <a:pt x="9" y="8"/>
                    <a:pt x="8" y="8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4" y="9"/>
                    <a:pt x="3" y="9"/>
                  </a:cubicBezTo>
                  <a:cubicBezTo>
                    <a:pt x="2" y="9"/>
                    <a:pt x="2" y="8"/>
                    <a:pt x="1" y="8"/>
                  </a:cubicBezTo>
                  <a:cubicBezTo>
                    <a:pt x="1" y="8"/>
                    <a:pt x="1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0" y="3"/>
                    <a:pt x="10" y="4"/>
                    <a:pt x="10" y="5"/>
                  </a:cubicBezTo>
                  <a:close/>
                  <a:moveTo>
                    <a:pt x="1" y="5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89" name="Freeform 26">
              <a:extLst>
                <a:ext uri="{FF2B5EF4-FFF2-40B4-BE49-F238E27FC236}">
                  <a16:creationId xmlns:a16="http://schemas.microsoft.com/office/drawing/2014/main" id="{076538BB-C266-42BE-916B-458AF9EFB2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36599" y="6212575"/>
              <a:ext cx="87186" cy="101135"/>
            </a:xfrm>
            <a:custGeom>
              <a:avLst/>
              <a:gdLst>
                <a:gd name="T0" fmla="*/ 34 w 34"/>
                <a:gd name="T1" fmla="*/ 19 h 40"/>
                <a:gd name="T2" fmla="*/ 33 w 34"/>
                <a:gd name="T3" fmla="*/ 28 h 40"/>
                <a:gd name="T4" fmla="*/ 29 w 34"/>
                <a:gd name="T5" fmla="*/ 34 h 40"/>
                <a:gd name="T6" fmla="*/ 24 w 34"/>
                <a:gd name="T7" fmla="*/ 38 h 40"/>
                <a:gd name="T8" fmla="*/ 17 w 34"/>
                <a:gd name="T9" fmla="*/ 40 h 40"/>
                <a:gd name="T10" fmla="*/ 10 w 34"/>
                <a:gd name="T11" fmla="*/ 38 h 40"/>
                <a:gd name="T12" fmla="*/ 5 w 34"/>
                <a:gd name="T13" fmla="*/ 34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1 h 40"/>
                <a:gd name="T20" fmla="*/ 5 w 34"/>
                <a:gd name="T21" fmla="*/ 5 h 40"/>
                <a:gd name="T22" fmla="*/ 10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1 h 40"/>
                <a:gd name="T32" fmla="*/ 34 w 34"/>
                <a:gd name="T33" fmla="*/ 19 h 40"/>
                <a:gd name="T34" fmla="*/ 26 w 34"/>
                <a:gd name="T35" fmla="*/ 20 h 40"/>
                <a:gd name="T36" fmla="*/ 26 w 34"/>
                <a:gd name="T37" fmla="*/ 14 h 40"/>
                <a:gd name="T38" fmla="*/ 24 w 34"/>
                <a:gd name="T39" fmla="*/ 10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0 h 40"/>
                <a:gd name="T48" fmla="*/ 8 w 34"/>
                <a:gd name="T49" fmla="*/ 14 h 40"/>
                <a:gd name="T50" fmla="*/ 7 w 34"/>
                <a:gd name="T51" fmla="*/ 19 h 40"/>
                <a:gd name="T52" fmla="*/ 8 w 34"/>
                <a:gd name="T53" fmla="*/ 25 h 40"/>
                <a:gd name="T54" fmla="*/ 10 w 34"/>
                <a:gd name="T55" fmla="*/ 29 h 40"/>
                <a:gd name="T56" fmla="*/ 13 w 34"/>
                <a:gd name="T57" fmla="*/ 32 h 40"/>
                <a:gd name="T58" fmla="*/ 17 w 34"/>
                <a:gd name="T59" fmla="*/ 32 h 40"/>
                <a:gd name="T60" fmla="*/ 21 w 34"/>
                <a:gd name="T61" fmla="*/ 31 h 40"/>
                <a:gd name="T62" fmla="*/ 24 w 34"/>
                <a:gd name="T63" fmla="*/ 29 h 40"/>
                <a:gd name="T64" fmla="*/ 26 w 34"/>
                <a:gd name="T65" fmla="*/ 25 h 40"/>
                <a:gd name="T66" fmla="*/ 26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19"/>
                  </a:moveTo>
                  <a:cubicBezTo>
                    <a:pt x="34" y="23"/>
                    <a:pt x="34" y="25"/>
                    <a:pt x="33" y="28"/>
                  </a:cubicBezTo>
                  <a:cubicBezTo>
                    <a:pt x="32" y="30"/>
                    <a:pt x="31" y="33"/>
                    <a:pt x="29" y="34"/>
                  </a:cubicBezTo>
                  <a:cubicBezTo>
                    <a:pt x="28" y="36"/>
                    <a:pt x="26" y="37"/>
                    <a:pt x="24" y="38"/>
                  </a:cubicBezTo>
                  <a:cubicBezTo>
                    <a:pt x="21" y="39"/>
                    <a:pt x="19" y="40"/>
                    <a:pt x="17" y="40"/>
                  </a:cubicBezTo>
                  <a:cubicBezTo>
                    <a:pt x="14" y="40"/>
                    <a:pt x="12" y="39"/>
                    <a:pt x="10" y="38"/>
                  </a:cubicBezTo>
                  <a:cubicBezTo>
                    <a:pt x="8" y="37"/>
                    <a:pt x="6" y="36"/>
                    <a:pt x="5" y="34"/>
                  </a:cubicBezTo>
                  <a:cubicBezTo>
                    <a:pt x="3" y="32"/>
                    <a:pt x="2" y="30"/>
                    <a:pt x="1" y="28"/>
                  </a:cubicBezTo>
                  <a:cubicBezTo>
                    <a:pt x="0" y="25"/>
                    <a:pt x="0" y="23"/>
                    <a:pt x="0" y="20"/>
                  </a:cubicBezTo>
                  <a:cubicBezTo>
                    <a:pt x="0" y="16"/>
                    <a:pt x="0" y="14"/>
                    <a:pt x="1" y="11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8" y="3"/>
                    <a:pt x="29" y="5"/>
                  </a:cubicBezTo>
                  <a:cubicBezTo>
                    <a:pt x="31" y="7"/>
                    <a:pt x="32" y="9"/>
                    <a:pt x="33" y="11"/>
                  </a:cubicBezTo>
                  <a:cubicBezTo>
                    <a:pt x="34" y="14"/>
                    <a:pt x="34" y="16"/>
                    <a:pt x="34" y="19"/>
                  </a:cubicBezTo>
                  <a:close/>
                  <a:moveTo>
                    <a:pt x="26" y="20"/>
                  </a:moveTo>
                  <a:cubicBezTo>
                    <a:pt x="26" y="18"/>
                    <a:pt x="26" y="16"/>
                    <a:pt x="26" y="14"/>
                  </a:cubicBezTo>
                  <a:cubicBezTo>
                    <a:pt x="25" y="13"/>
                    <a:pt x="25" y="11"/>
                    <a:pt x="24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19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10"/>
                  </a:cubicBezTo>
                  <a:cubicBezTo>
                    <a:pt x="9" y="11"/>
                    <a:pt x="8" y="13"/>
                    <a:pt x="8" y="14"/>
                  </a:cubicBezTo>
                  <a:cubicBezTo>
                    <a:pt x="8" y="16"/>
                    <a:pt x="7" y="17"/>
                    <a:pt x="7" y="19"/>
                  </a:cubicBezTo>
                  <a:cubicBezTo>
                    <a:pt x="7" y="21"/>
                    <a:pt x="8" y="23"/>
                    <a:pt x="8" y="25"/>
                  </a:cubicBezTo>
                  <a:cubicBezTo>
                    <a:pt x="9" y="27"/>
                    <a:pt x="9" y="28"/>
                    <a:pt x="10" y="29"/>
                  </a:cubicBezTo>
                  <a:cubicBezTo>
                    <a:pt x="11" y="30"/>
                    <a:pt x="12" y="31"/>
                    <a:pt x="13" y="32"/>
                  </a:cubicBezTo>
                  <a:cubicBezTo>
                    <a:pt x="14" y="32"/>
                    <a:pt x="16" y="32"/>
                    <a:pt x="17" y="32"/>
                  </a:cubicBezTo>
                  <a:cubicBezTo>
                    <a:pt x="18" y="32"/>
                    <a:pt x="20" y="32"/>
                    <a:pt x="21" y="31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7"/>
                    <a:pt x="25" y="26"/>
                    <a:pt x="26" y="25"/>
                  </a:cubicBezTo>
                  <a:cubicBezTo>
                    <a:pt x="26" y="23"/>
                    <a:pt x="26" y="21"/>
                    <a:pt x="26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0" name="Freeform 27">
              <a:extLst>
                <a:ext uri="{FF2B5EF4-FFF2-40B4-BE49-F238E27FC236}">
                  <a16:creationId xmlns:a16="http://schemas.microsoft.com/office/drawing/2014/main" id="{A7C95C0F-A1E9-46B5-B9DB-284F35C728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4710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1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9 w 31"/>
                <a:gd name="T11" fmla="*/ 9 h 39"/>
                <a:gd name="T12" fmla="*/ 8 w 31"/>
                <a:gd name="T13" fmla="*/ 12 h 39"/>
                <a:gd name="T14" fmla="*/ 7 w 31"/>
                <a:gd name="T15" fmla="*/ 16 h 39"/>
                <a:gd name="T16" fmla="*/ 7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7 w 31"/>
                <a:gd name="T23" fmla="*/ 0 h 39"/>
                <a:gd name="T24" fmla="*/ 7 w 31"/>
                <a:gd name="T25" fmla="*/ 4 h 39"/>
                <a:gd name="T26" fmla="*/ 9 w 31"/>
                <a:gd name="T27" fmla="*/ 2 h 39"/>
                <a:gd name="T28" fmla="*/ 11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7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1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9" y="0"/>
                    <a:pt x="21" y="0"/>
                    <a:pt x="23" y="1"/>
                  </a:cubicBezTo>
                  <a:cubicBezTo>
                    <a:pt x="25" y="1"/>
                    <a:pt x="26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0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1" name="Freeform 28">
              <a:extLst>
                <a:ext uri="{FF2B5EF4-FFF2-40B4-BE49-F238E27FC236}">
                  <a16:creationId xmlns:a16="http://schemas.microsoft.com/office/drawing/2014/main" id="{BEEA6186-B2B9-4E5E-9631-B6332C7FDB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5845" y="6284068"/>
              <a:ext cx="31387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4 w 12"/>
                <a:gd name="T11" fmla="*/ 11 h 12"/>
                <a:gd name="T12" fmla="*/ 2 w 12"/>
                <a:gd name="T13" fmla="*/ 10 h 12"/>
                <a:gd name="T14" fmla="*/ 1 w 12"/>
                <a:gd name="T15" fmla="*/ 8 h 12"/>
                <a:gd name="T16" fmla="*/ 0 w 12"/>
                <a:gd name="T17" fmla="*/ 6 h 12"/>
                <a:gd name="T18" fmla="*/ 1 w 12"/>
                <a:gd name="T19" fmla="*/ 4 h 12"/>
                <a:gd name="T20" fmla="*/ 2 w 12"/>
                <a:gd name="T21" fmla="*/ 2 h 12"/>
                <a:gd name="T22" fmla="*/ 4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4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2" name="Freeform 29">
              <a:extLst>
                <a:ext uri="{FF2B5EF4-FFF2-40B4-BE49-F238E27FC236}">
                  <a16:creationId xmlns:a16="http://schemas.microsoft.com/office/drawing/2014/main" id="{E9B00A5D-BE04-4D7D-B4A2-204E2D0E0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006" y="6181188"/>
              <a:ext cx="97648" cy="130778"/>
            </a:xfrm>
            <a:custGeom>
              <a:avLst/>
              <a:gdLst>
                <a:gd name="T0" fmla="*/ 34 w 56"/>
                <a:gd name="T1" fmla="*/ 11 h 75"/>
                <a:gd name="T2" fmla="*/ 34 w 56"/>
                <a:gd name="T3" fmla="*/ 75 h 75"/>
                <a:gd name="T4" fmla="*/ 22 w 56"/>
                <a:gd name="T5" fmla="*/ 75 h 75"/>
                <a:gd name="T6" fmla="*/ 22 w 56"/>
                <a:gd name="T7" fmla="*/ 11 h 75"/>
                <a:gd name="T8" fmla="*/ 0 w 56"/>
                <a:gd name="T9" fmla="*/ 11 h 75"/>
                <a:gd name="T10" fmla="*/ 0 w 56"/>
                <a:gd name="T11" fmla="*/ 0 h 75"/>
                <a:gd name="T12" fmla="*/ 56 w 56"/>
                <a:gd name="T13" fmla="*/ 0 h 75"/>
                <a:gd name="T14" fmla="*/ 56 w 56"/>
                <a:gd name="T15" fmla="*/ 11 h 75"/>
                <a:gd name="T16" fmla="*/ 34 w 56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75">
                  <a:moveTo>
                    <a:pt x="34" y="11"/>
                  </a:moveTo>
                  <a:lnTo>
                    <a:pt x="34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1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3" name="Freeform 30">
              <a:extLst>
                <a:ext uri="{FF2B5EF4-FFF2-40B4-BE49-F238E27FC236}">
                  <a16:creationId xmlns:a16="http://schemas.microsoft.com/office/drawing/2014/main" id="{72C85502-C007-49A3-A8AB-2BCC8C5394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1603" y="6174213"/>
              <a:ext cx="80211" cy="137753"/>
            </a:xfrm>
            <a:custGeom>
              <a:avLst/>
              <a:gdLst>
                <a:gd name="T0" fmla="*/ 24 w 31"/>
                <a:gd name="T1" fmla="*/ 54 h 54"/>
                <a:gd name="T2" fmla="*/ 24 w 31"/>
                <a:gd name="T3" fmla="*/ 32 h 54"/>
                <a:gd name="T4" fmla="*/ 22 w 31"/>
                <a:gd name="T5" fmla="*/ 24 h 54"/>
                <a:gd name="T6" fmla="*/ 16 w 31"/>
                <a:gd name="T7" fmla="*/ 22 h 54"/>
                <a:gd name="T8" fmla="*/ 13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8 w 31"/>
                <a:gd name="T15" fmla="*/ 31 h 54"/>
                <a:gd name="T16" fmla="*/ 8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8 w 31"/>
                <a:gd name="T23" fmla="*/ 0 h 54"/>
                <a:gd name="T24" fmla="*/ 8 w 31"/>
                <a:gd name="T25" fmla="*/ 19 h 54"/>
                <a:gd name="T26" fmla="*/ 10 w 31"/>
                <a:gd name="T27" fmla="*/ 17 h 54"/>
                <a:gd name="T28" fmla="*/ 12 w 31"/>
                <a:gd name="T29" fmla="*/ 16 h 54"/>
                <a:gd name="T30" fmla="*/ 15 w 31"/>
                <a:gd name="T31" fmla="*/ 15 h 54"/>
                <a:gd name="T32" fmla="*/ 18 w 31"/>
                <a:gd name="T33" fmla="*/ 15 h 54"/>
                <a:gd name="T34" fmla="*/ 24 w 31"/>
                <a:gd name="T35" fmla="*/ 16 h 54"/>
                <a:gd name="T36" fmla="*/ 28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4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4" y="54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24" y="28"/>
                    <a:pt x="23" y="26"/>
                    <a:pt x="22" y="24"/>
                  </a:cubicBezTo>
                  <a:cubicBezTo>
                    <a:pt x="21" y="22"/>
                    <a:pt x="19" y="22"/>
                    <a:pt x="16" y="22"/>
                  </a:cubicBezTo>
                  <a:cubicBezTo>
                    <a:pt x="15" y="22"/>
                    <a:pt x="14" y="22"/>
                    <a:pt x="13" y="22"/>
                  </a:cubicBezTo>
                  <a:cubicBezTo>
                    <a:pt x="12" y="22"/>
                    <a:pt x="11" y="23"/>
                    <a:pt x="10" y="24"/>
                  </a:cubicBezTo>
                  <a:cubicBezTo>
                    <a:pt x="9" y="25"/>
                    <a:pt x="9" y="26"/>
                    <a:pt x="8" y="27"/>
                  </a:cubicBezTo>
                  <a:cubicBezTo>
                    <a:pt x="8" y="28"/>
                    <a:pt x="8" y="30"/>
                    <a:pt x="8" y="31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6" y="15"/>
                    <a:pt x="17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29" y="20"/>
                    <a:pt x="30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4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4" name="Freeform 31">
              <a:extLst>
                <a:ext uri="{FF2B5EF4-FFF2-40B4-BE49-F238E27FC236}">
                  <a16:creationId xmlns:a16="http://schemas.microsoft.com/office/drawing/2014/main" id="{9A42586B-B388-4323-82EB-ED3423EDC5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0996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1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5" name="Freeform 32">
              <a:extLst>
                <a:ext uri="{FF2B5EF4-FFF2-40B4-BE49-F238E27FC236}">
                  <a16:creationId xmlns:a16="http://schemas.microsoft.com/office/drawing/2014/main" id="{558D2F0C-3796-492F-9EBD-4BB822191F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02698" y="6174213"/>
              <a:ext cx="80211" cy="139497"/>
            </a:xfrm>
            <a:custGeom>
              <a:avLst/>
              <a:gdLst>
                <a:gd name="T0" fmla="*/ 32 w 32"/>
                <a:gd name="T1" fmla="*/ 35 h 55"/>
                <a:gd name="T2" fmla="*/ 31 w 32"/>
                <a:gd name="T3" fmla="*/ 44 h 55"/>
                <a:gd name="T4" fmla="*/ 28 w 32"/>
                <a:gd name="T5" fmla="*/ 50 h 55"/>
                <a:gd name="T6" fmla="*/ 23 w 32"/>
                <a:gd name="T7" fmla="*/ 53 h 55"/>
                <a:gd name="T8" fmla="*/ 17 w 32"/>
                <a:gd name="T9" fmla="*/ 55 h 55"/>
                <a:gd name="T10" fmla="*/ 12 w 32"/>
                <a:gd name="T11" fmla="*/ 53 h 55"/>
                <a:gd name="T12" fmla="*/ 7 w 32"/>
                <a:gd name="T13" fmla="*/ 50 h 55"/>
                <a:gd name="T14" fmla="*/ 7 w 32"/>
                <a:gd name="T15" fmla="*/ 54 h 55"/>
                <a:gd name="T16" fmla="*/ 0 w 32"/>
                <a:gd name="T17" fmla="*/ 54 h 55"/>
                <a:gd name="T18" fmla="*/ 0 w 32"/>
                <a:gd name="T19" fmla="*/ 4 h 55"/>
                <a:gd name="T20" fmla="*/ 7 w 32"/>
                <a:gd name="T21" fmla="*/ 0 h 55"/>
                <a:gd name="T22" fmla="*/ 7 w 32"/>
                <a:gd name="T23" fmla="*/ 19 h 55"/>
                <a:gd name="T24" fmla="*/ 10 w 32"/>
                <a:gd name="T25" fmla="*/ 17 h 55"/>
                <a:gd name="T26" fmla="*/ 12 w 32"/>
                <a:gd name="T27" fmla="*/ 16 h 55"/>
                <a:gd name="T28" fmla="*/ 14 w 32"/>
                <a:gd name="T29" fmla="*/ 15 h 55"/>
                <a:gd name="T30" fmla="*/ 17 w 32"/>
                <a:gd name="T31" fmla="*/ 15 h 55"/>
                <a:gd name="T32" fmla="*/ 23 w 32"/>
                <a:gd name="T33" fmla="*/ 16 h 55"/>
                <a:gd name="T34" fmla="*/ 28 w 32"/>
                <a:gd name="T35" fmla="*/ 19 h 55"/>
                <a:gd name="T36" fmla="*/ 31 w 32"/>
                <a:gd name="T37" fmla="*/ 26 h 55"/>
                <a:gd name="T38" fmla="*/ 32 w 32"/>
                <a:gd name="T39" fmla="*/ 35 h 55"/>
                <a:gd name="T40" fmla="*/ 25 w 32"/>
                <a:gd name="T41" fmla="*/ 35 h 55"/>
                <a:gd name="T42" fmla="*/ 23 w 32"/>
                <a:gd name="T43" fmla="*/ 25 h 55"/>
                <a:gd name="T44" fmla="*/ 16 w 32"/>
                <a:gd name="T45" fmla="*/ 22 h 55"/>
                <a:gd name="T46" fmla="*/ 14 w 32"/>
                <a:gd name="T47" fmla="*/ 22 h 55"/>
                <a:gd name="T48" fmla="*/ 11 w 32"/>
                <a:gd name="T49" fmla="*/ 23 h 55"/>
                <a:gd name="T50" fmla="*/ 9 w 32"/>
                <a:gd name="T51" fmla="*/ 25 h 55"/>
                <a:gd name="T52" fmla="*/ 7 w 32"/>
                <a:gd name="T53" fmla="*/ 26 h 55"/>
                <a:gd name="T54" fmla="*/ 7 w 32"/>
                <a:gd name="T55" fmla="*/ 43 h 55"/>
                <a:gd name="T56" fmla="*/ 9 w 32"/>
                <a:gd name="T57" fmla="*/ 44 h 55"/>
                <a:gd name="T58" fmla="*/ 11 w 32"/>
                <a:gd name="T59" fmla="*/ 46 h 55"/>
                <a:gd name="T60" fmla="*/ 14 w 32"/>
                <a:gd name="T61" fmla="*/ 47 h 55"/>
                <a:gd name="T62" fmla="*/ 16 w 32"/>
                <a:gd name="T63" fmla="*/ 48 h 55"/>
                <a:gd name="T64" fmla="*/ 23 w 32"/>
                <a:gd name="T65" fmla="*/ 45 h 55"/>
                <a:gd name="T66" fmla="*/ 25 w 32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" h="55">
                  <a:moveTo>
                    <a:pt x="32" y="35"/>
                  </a:moveTo>
                  <a:cubicBezTo>
                    <a:pt x="32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6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5" y="55"/>
                    <a:pt x="13" y="54"/>
                    <a:pt x="12" y="53"/>
                  </a:cubicBezTo>
                  <a:cubicBezTo>
                    <a:pt x="10" y="52"/>
                    <a:pt x="9" y="51"/>
                    <a:pt x="7" y="50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6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20" y="15"/>
                    <a:pt x="21" y="15"/>
                    <a:pt x="23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29" y="21"/>
                    <a:pt x="30" y="23"/>
                    <a:pt x="31" y="26"/>
                  </a:cubicBezTo>
                  <a:cubicBezTo>
                    <a:pt x="32" y="28"/>
                    <a:pt x="32" y="32"/>
                    <a:pt x="32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0" y="23"/>
                    <a:pt x="10" y="24"/>
                    <a:pt x="9" y="25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8" y="43"/>
                    <a:pt x="8" y="44"/>
                    <a:pt x="9" y="44"/>
                  </a:cubicBezTo>
                  <a:cubicBezTo>
                    <a:pt x="10" y="45"/>
                    <a:pt x="10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5" y="48"/>
                    <a:pt x="16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6" name="Freeform 33">
              <a:extLst>
                <a:ext uri="{FF2B5EF4-FFF2-40B4-BE49-F238E27FC236}">
                  <a16:creationId xmlns:a16="http://schemas.microsoft.com/office/drawing/2014/main" id="{DE4E3633-17EF-414F-A86D-0B6A9F2F0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860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8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8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3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7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7" name="Freeform 34">
              <a:extLst>
                <a:ext uri="{FF2B5EF4-FFF2-40B4-BE49-F238E27FC236}">
                  <a16:creationId xmlns:a16="http://schemas.microsoft.com/office/drawing/2014/main" id="{2572AE39-9386-47FC-B6AF-FBCF804BEB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625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3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8" name="Freeform 35">
              <a:extLst>
                <a:ext uri="{FF2B5EF4-FFF2-40B4-BE49-F238E27FC236}">
                  <a16:creationId xmlns:a16="http://schemas.microsoft.com/office/drawing/2014/main" id="{7096AEC6-B8C0-4212-842F-89677AE7D8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64256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7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6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7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99" name="Freeform 36">
              <a:extLst>
                <a:ext uri="{FF2B5EF4-FFF2-40B4-BE49-F238E27FC236}">
                  <a16:creationId xmlns:a16="http://schemas.microsoft.com/office/drawing/2014/main" id="{406AD873-E434-40CF-BFBD-6D1D1CA7CB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40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0" name="Freeform 37">
              <a:extLst>
                <a:ext uri="{FF2B5EF4-FFF2-40B4-BE49-F238E27FC236}">
                  <a16:creationId xmlns:a16="http://schemas.microsoft.com/office/drawing/2014/main" id="{74857EE2-44CC-4E8F-B1BB-355509B3EF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36884" y="6212575"/>
              <a:ext cx="59286" cy="99391"/>
            </a:xfrm>
            <a:custGeom>
              <a:avLst/>
              <a:gdLst>
                <a:gd name="T0" fmla="*/ 21 w 23"/>
                <a:gd name="T1" fmla="*/ 8 h 39"/>
                <a:gd name="T2" fmla="*/ 19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9" y="7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1" name="Freeform 38">
              <a:extLst>
                <a:ext uri="{FF2B5EF4-FFF2-40B4-BE49-F238E27FC236}">
                  <a16:creationId xmlns:a16="http://schemas.microsoft.com/office/drawing/2014/main" id="{D39EC8B1-952E-4BF5-9735-6A38584161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1969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2" name="Freeform 39">
              <a:extLst>
                <a:ext uri="{FF2B5EF4-FFF2-40B4-BE49-F238E27FC236}">
                  <a16:creationId xmlns:a16="http://schemas.microsoft.com/office/drawing/2014/main" id="{EA37D3DF-3401-44BD-97F4-F423BFC87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30436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3" name="Freeform 40">
              <a:extLst>
                <a:ext uri="{FF2B5EF4-FFF2-40B4-BE49-F238E27FC236}">
                  <a16:creationId xmlns:a16="http://schemas.microsoft.com/office/drawing/2014/main" id="{7DFA4B46-95EA-4D4D-800F-4D2DB7BB66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2808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4" name="Freeform 41">
              <a:extLst>
                <a:ext uri="{FF2B5EF4-FFF2-40B4-BE49-F238E27FC236}">
                  <a16:creationId xmlns:a16="http://schemas.microsoft.com/office/drawing/2014/main" id="{EF5012BA-3255-4BEF-8F4F-9117A6BEF3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72813" y="6212575"/>
              <a:ext cx="81955" cy="101135"/>
            </a:xfrm>
            <a:custGeom>
              <a:avLst/>
              <a:gdLst>
                <a:gd name="T0" fmla="*/ 24 w 32"/>
                <a:gd name="T1" fmla="*/ 39 h 40"/>
                <a:gd name="T2" fmla="*/ 24 w 32"/>
                <a:gd name="T3" fmla="*/ 35 h 40"/>
                <a:gd name="T4" fmla="*/ 22 w 32"/>
                <a:gd name="T5" fmla="*/ 37 h 40"/>
                <a:gd name="T6" fmla="*/ 20 w 32"/>
                <a:gd name="T7" fmla="*/ 38 h 40"/>
                <a:gd name="T8" fmla="*/ 17 w 32"/>
                <a:gd name="T9" fmla="*/ 39 h 40"/>
                <a:gd name="T10" fmla="*/ 14 w 32"/>
                <a:gd name="T11" fmla="*/ 40 h 40"/>
                <a:gd name="T12" fmla="*/ 9 w 32"/>
                <a:gd name="T13" fmla="*/ 39 h 40"/>
                <a:gd name="T14" fmla="*/ 5 w 32"/>
                <a:gd name="T15" fmla="*/ 37 h 40"/>
                <a:gd name="T16" fmla="*/ 2 w 32"/>
                <a:gd name="T17" fmla="*/ 33 h 40"/>
                <a:gd name="T18" fmla="*/ 0 w 32"/>
                <a:gd name="T19" fmla="*/ 27 h 40"/>
                <a:gd name="T20" fmla="*/ 2 w 32"/>
                <a:gd name="T21" fmla="*/ 21 h 40"/>
                <a:gd name="T22" fmla="*/ 5 w 32"/>
                <a:gd name="T23" fmla="*/ 17 h 40"/>
                <a:gd name="T24" fmla="*/ 10 w 32"/>
                <a:gd name="T25" fmla="*/ 15 h 40"/>
                <a:gd name="T26" fmla="*/ 16 w 32"/>
                <a:gd name="T27" fmla="*/ 14 h 40"/>
                <a:gd name="T28" fmla="*/ 21 w 32"/>
                <a:gd name="T29" fmla="*/ 15 h 40"/>
                <a:gd name="T30" fmla="*/ 24 w 32"/>
                <a:gd name="T31" fmla="*/ 16 h 40"/>
                <a:gd name="T32" fmla="*/ 24 w 32"/>
                <a:gd name="T33" fmla="*/ 13 h 40"/>
                <a:gd name="T34" fmla="*/ 22 w 32"/>
                <a:gd name="T35" fmla="*/ 8 h 40"/>
                <a:gd name="T36" fmla="*/ 17 w 32"/>
                <a:gd name="T37" fmla="*/ 6 h 40"/>
                <a:gd name="T38" fmla="*/ 12 w 32"/>
                <a:gd name="T39" fmla="*/ 7 h 40"/>
                <a:gd name="T40" fmla="*/ 7 w 32"/>
                <a:gd name="T41" fmla="*/ 9 h 40"/>
                <a:gd name="T42" fmla="*/ 4 w 32"/>
                <a:gd name="T43" fmla="*/ 3 h 40"/>
                <a:gd name="T44" fmla="*/ 10 w 32"/>
                <a:gd name="T45" fmla="*/ 0 h 40"/>
                <a:gd name="T46" fmla="*/ 17 w 32"/>
                <a:gd name="T47" fmla="*/ 0 h 40"/>
                <a:gd name="T48" fmla="*/ 23 w 32"/>
                <a:gd name="T49" fmla="*/ 0 h 40"/>
                <a:gd name="T50" fmla="*/ 28 w 32"/>
                <a:gd name="T51" fmla="*/ 3 h 40"/>
                <a:gd name="T52" fmla="*/ 31 w 32"/>
                <a:gd name="T53" fmla="*/ 7 h 40"/>
                <a:gd name="T54" fmla="*/ 32 w 32"/>
                <a:gd name="T55" fmla="*/ 12 h 40"/>
                <a:gd name="T56" fmla="*/ 32 w 32"/>
                <a:gd name="T57" fmla="*/ 39 h 40"/>
                <a:gd name="T58" fmla="*/ 24 w 32"/>
                <a:gd name="T59" fmla="*/ 39 h 40"/>
                <a:gd name="T60" fmla="*/ 24 w 32"/>
                <a:gd name="T61" fmla="*/ 22 h 40"/>
                <a:gd name="T62" fmla="*/ 22 w 32"/>
                <a:gd name="T63" fmla="*/ 22 h 40"/>
                <a:gd name="T64" fmla="*/ 21 w 32"/>
                <a:gd name="T65" fmla="*/ 21 h 40"/>
                <a:gd name="T66" fmla="*/ 18 w 32"/>
                <a:gd name="T67" fmla="*/ 21 h 40"/>
                <a:gd name="T68" fmla="*/ 16 w 32"/>
                <a:gd name="T69" fmla="*/ 21 h 40"/>
                <a:gd name="T70" fmla="*/ 10 w 32"/>
                <a:gd name="T71" fmla="*/ 22 h 40"/>
                <a:gd name="T72" fmla="*/ 8 w 32"/>
                <a:gd name="T73" fmla="*/ 26 h 40"/>
                <a:gd name="T74" fmla="*/ 8 w 32"/>
                <a:gd name="T75" fmla="*/ 29 h 40"/>
                <a:gd name="T76" fmla="*/ 10 w 32"/>
                <a:gd name="T77" fmla="*/ 31 h 40"/>
                <a:gd name="T78" fmla="*/ 12 w 32"/>
                <a:gd name="T79" fmla="*/ 32 h 40"/>
                <a:gd name="T80" fmla="*/ 15 w 32"/>
                <a:gd name="T81" fmla="*/ 33 h 40"/>
                <a:gd name="T82" fmla="*/ 18 w 32"/>
                <a:gd name="T83" fmla="*/ 32 h 40"/>
                <a:gd name="T84" fmla="*/ 21 w 32"/>
                <a:gd name="T85" fmla="*/ 31 h 40"/>
                <a:gd name="T86" fmla="*/ 23 w 32"/>
                <a:gd name="T87" fmla="*/ 30 h 40"/>
                <a:gd name="T88" fmla="*/ 24 w 32"/>
                <a:gd name="T89" fmla="*/ 28 h 40"/>
                <a:gd name="T90" fmla="*/ 24 w 32"/>
                <a:gd name="T91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3" y="37"/>
                    <a:pt x="22" y="37"/>
                  </a:cubicBezTo>
                  <a:cubicBezTo>
                    <a:pt x="21" y="37"/>
                    <a:pt x="21" y="38"/>
                    <a:pt x="20" y="38"/>
                  </a:cubicBezTo>
                  <a:cubicBezTo>
                    <a:pt x="19" y="39"/>
                    <a:pt x="18" y="39"/>
                    <a:pt x="17" y="39"/>
                  </a:cubicBezTo>
                  <a:cubicBezTo>
                    <a:pt x="16" y="39"/>
                    <a:pt x="15" y="40"/>
                    <a:pt x="14" y="40"/>
                  </a:cubicBezTo>
                  <a:cubicBezTo>
                    <a:pt x="12" y="40"/>
                    <a:pt x="11" y="39"/>
                    <a:pt x="9" y="39"/>
                  </a:cubicBezTo>
                  <a:cubicBezTo>
                    <a:pt x="7" y="38"/>
                    <a:pt x="6" y="38"/>
                    <a:pt x="5" y="37"/>
                  </a:cubicBezTo>
                  <a:cubicBezTo>
                    <a:pt x="3" y="36"/>
                    <a:pt x="2" y="34"/>
                    <a:pt x="2" y="33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4"/>
                    <a:pt x="1" y="23"/>
                    <a:pt x="2" y="21"/>
                  </a:cubicBezTo>
                  <a:cubicBezTo>
                    <a:pt x="2" y="20"/>
                    <a:pt x="3" y="18"/>
                    <a:pt x="5" y="17"/>
                  </a:cubicBezTo>
                  <a:cubicBezTo>
                    <a:pt x="6" y="16"/>
                    <a:pt x="8" y="15"/>
                    <a:pt x="10" y="15"/>
                  </a:cubicBezTo>
                  <a:cubicBezTo>
                    <a:pt x="12" y="14"/>
                    <a:pt x="14" y="14"/>
                    <a:pt x="16" y="14"/>
                  </a:cubicBezTo>
                  <a:cubicBezTo>
                    <a:pt x="18" y="14"/>
                    <a:pt x="19" y="14"/>
                    <a:pt x="21" y="15"/>
                  </a:cubicBezTo>
                  <a:cubicBezTo>
                    <a:pt x="22" y="15"/>
                    <a:pt x="23" y="15"/>
                    <a:pt x="24" y="16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4" y="9"/>
                    <a:pt x="22" y="8"/>
                  </a:cubicBezTo>
                  <a:cubicBezTo>
                    <a:pt x="21" y="7"/>
                    <a:pt x="19" y="6"/>
                    <a:pt x="17" y="6"/>
                  </a:cubicBezTo>
                  <a:cubicBezTo>
                    <a:pt x="15" y="6"/>
                    <a:pt x="13" y="6"/>
                    <a:pt x="12" y="7"/>
                  </a:cubicBezTo>
                  <a:cubicBezTo>
                    <a:pt x="10" y="7"/>
                    <a:pt x="9" y="8"/>
                    <a:pt x="7" y="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2"/>
                    <a:pt x="8" y="1"/>
                    <a:pt x="10" y="0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19" y="0"/>
                    <a:pt x="21" y="0"/>
                    <a:pt x="23" y="0"/>
                  </a:cubicBezTo>
                  <a:cubicBezTo>
                    <a:pt x="25" y="1"/>
                    <a:pt x="26" y="2"/>
                    <a:pt x="28" y="3"/>
                  </a:cubicBezTo>
                  <a:cubicBezTo>
                    <a:pt x="29" y="4"/>
                    <a:pt x="30" y="5"/>
                    <a:pt x="31" y="7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24" y="39"/>
                  </a:lnTo>
                  <a:close/>
                  <a:moveTo>
                    <a:pt x="24" y="22"/>
                  </a:moveTo>
                  <a:cubicBezTo>
                    <a:pt x="24" y="22"/>
                    <a:pt x="23" y="22"/>
                    <a:pt x="22" y="22"/>
                  </a:cubicBezTo>
                  <a:cubicBezTo>
                    <a:pt x="22" y="21"/>
                    <a:pt x="21" y="21"/>
                    <a:pt x="21" y="21"/>
                  </a:cubicBezTo>
                  <a:cubicBezTo>
                    <a:pt x="20" y="21"/>
                    <a:pt x="19" y="21"/>
                    <a:pt x="18" y="21"/>
                  </a:cubicBezTo>
                  <a:cubicBezTo>
                    <a:pt x="17" y="21"/>
                    <a:pt x="17" y="21"/>
                    <a:pt x="16" y="21"/>
                  </a:cubicBezTo>
                  <a:cubicBezTo>
                    <a:pt x="13" y="21"/>
                    <a:pt x="11" y="21"/>
                    <a:pt x="10" y="22"/>
                  </a:cubicBezTo>
                  <a:cubicBezTo>
                    <a:pt x="8" y="23"/>
                    <a:pt x="8" y="25"/>
                    <a:pt x="8" y="26"/>
                  </a:cubicBezTo>
                  <a:cubicBezTo>
                    <a:pt x="8" y="28"/>
                    <a:pt x="8" y="29"/>
                    <a:pt x="8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6" y="33"/>
                    <a:pt x="17" y="33"/>
                    <a:pt x="18" y="32"/>
                  </a:cubicBezTo>
                  <a:cubicBezTo>
                    <a:pt x="19" y="32"/>
                    <a:pt x="20" y="32"/>
                    <a:pt x="21" y="31"/>
                  </a:cubicBezTo>
                  <a:cubicBezTo>
                    <a:pt x="21" y="31"/>
                    <a:pt x="22" y="30"/>
                    <a:pt x="23" y="30"/>
                  </a:cubicBezTo>
                  <a:cubicBezTo>
                    <a:pt x="23" y="29"/>
                    <a:pt x="24" y="28"/>
                    <a:pt x="24" y="28"/>
                  </a:cubicBezTo>
                  <a:lnTo>
                    <a:pt x="2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5" name="Freeform 42">
              <a:extLst>
                <a:ext uri="{FF2B5EF4-FFF2-40B4-BE49-F238E27FC236}">
                  <a16:creationId xmlns:a16="http://schemas.microsoft.com/office/drawing/2014/main" id="{223989A0-E246-4806-AF7E-9D6C2B1DD4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7436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2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10 w 31"/>
                <a:gd name="T11" fmla="*/ 9 h 39"/>
                <a:gd name="T12" fmla="*/ 8 w 31"/>
                <a:gd name="T13" fmla="*/ 12 h 39"/>
                <a:gd name="T14" fmla="*/ 8 w 31"/>
                <a:gd name="T15" fmla="*/ 16 h 39"/>
                <a:gd name="T16" fmla="*/ 8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8 w 31"/>
                <a:gd name="T23" fmla="*/ 0 h 39"/>
                <a:gd name="T24" fmla="*/ 8 w 31"/>
                <a:gd name="T25" fmla="*/ 4 h 39"/>
                <a:gd name="T26" fmla="*/ 9 w 31"/>
                <a:gd name="T27" fmla="*/ 2 h 39"/>
                <a:gd name="T28" fmla="*/ 12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8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2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2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1"/>
                    <a:pt x="26" y="2"/>
                    <a:pt x="28" y="4"/>
                  </a:cubicBezTo>
                  <a:cubicBezTo>
                    <a:pt x="29" y="5"/>
                    <a:pt x="29" y="7"/>
                    <a:pt x="30" y="9"/>
                  </a:cubicBezTo>
                  <a:cubicBezTo>
                    <a:pt x="31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6" name="Freeform 43">
              <a:extLst>
                <a:ext uri="{FF2B5EF4-FFF2-40B4-BE49-F238E27FC236}">
                  <a16:creationId xmlns:a16="http://schemas.microsoft.com/office/drawing/2014/main" id="{5FED967A-F1ED-4489-A689-A9A49A278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5084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0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3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6 w 29"/>
                <a:gd name="T55" fmla="*/ 24 h 40"/>
                <a:gd name="T56" fmla="*/ 13 w 29"/>
                <a:gd name="T57" fmla="*/ 22 h 40"/>
                <a:gd name="T58" fmla="*/ 7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1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1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8" y="25"/>
                    <a:pt x="18" y="24"/>
                    <a:pt x="16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7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13"/>
                    <a:pt x="1" y="12"/>
                    <a:pt x="1" y="10"/>
                  </a:cubicBezTo>
                  <a:cubicBezTo>
                    <a:pt x="1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7" name="Freeform 44">
              <a:extLst>
                <a:ext uri="{FF2B5EF4-FFF2-40B4-BE49-F238E27FC236}">
                  <a16:creationId xmlns:a16="http://schemas.microsoft.com/office/drawing/2014/main" id="{DA362954-FE74-40B7-AB98-CC8AC60FFC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782" y="6212575"/>
              <a:ext cx="122060" cy="99391"/>
            </a:xfrm>
            <a:custGeom>
              <a:avLst/>
              <a:gdLst>
                <a:gd name="T0" fmla="*/ 55 w 70"/>
                <a:gd name="T1" fmla="*/ 57 h 57"/>
                <a:gd name="T2" fmla="*/ 45 w 70"/>
                <a:gd name="T3" fmla="*/ 57 h 57"/>
                <a:gd name="T4" fmla="*/ 35 w 70"/>
                <a:gd name="T5" fmla="*/ 17 h 57"/>
                <a:gd name="T6" fmla="*/ 25 w 70"/>
                <a:gd name="T7" fmla="*/ 57 h 57"/>
                <a:gd name="T8" fmla="*/ 14 w 70"/>
                <a:gd name="T9" fmla="*/ 57 h 57"/>
                <a:gd name="T10" fmla="*/ 0 w 70"/>
                <a:gd name="T11" fmla="*/ 0 h 57"/>
                <a:gd name="T12" fmla="*/ 10 w 70"/>
                <a:gd name="T13" fmla="*/ 0 h 57"/>
                <a:gd name="T14" fmla="*/ 20 w 70"/>
                <a:gd name="T15" fmla="*/ 39 h 57"/>
                <a:gd name="T16" fmla="*/ 30 w 70"/>
                <a:gd name="T17" fmla="*/ 0 h 57"/>
                <a:gd name="T18" fmla="*/ 39 w 70"/>
                <a:gd name="T19" fmla="*/ 0 h 57"/>
                <a:gd name="T20" fmla="*/ 49 w 70"/>
                <a:gd name="T21" fmla="*/ 39 h 57"/>
                <a:gd name="T22" fmla="*/ 60 w 70"/>
                <a:gd name="T23" fmla="*/ 0 h 57"/>
                <a:gd name="T24" fmla="*/ 70 w 70"/>
                <a:gd name="T25" fmla="*/ 0 h 57"/>
                <a:gd name="T26" fmla="*/ 55 w 70"/>
                <a:gd name="T2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55" y="57"/>
                  </a:moveTo>
                  <a:lnTo>
                    <a:pt x="45" y="57"/>
                  </a:lnTo>
                  <a:lnTo>
                    <a:pt x="35" y="17"/>
                  </a:lnTo>
                  <a:lnTo>
                    <a:pt x="25" y="57"/>
                  </a:lnTo>
                  <a:lnTo>
                    <a:pt x="14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39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9" y="39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8" name="Freeform 45">
              <a:extLst>
                <a:ext uri="{FF2B5EF4-FFF2-40B4-BE49-F238E27FC236}">
                  <a16:creationId xmlns:a16="http://schemas.microsoft.com/office/drawing/2014/main" id="{C1C7EF3F-CB28-4C69-901C-8F9F09C5B5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913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09" name="Freeform 46">
              <a:extLst>
                <a:ext uri="{FF2B5EF4-FFF2-40B4-BE49-F238E27FC236}">
                  <a16:creationId xmlns:a16="http://schemas.microsoft.com/office/drawing/2014/main" id="{80D5AA14-D31C-42E8-B89F-2FCABF2040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5927" y="6212575"/>
              <a:ext cx="57543" cy="99391"/>
            </a:xfrm>
            <a:custGeom>
              <a:avLst/>
              <a:gdLst>
                <a:gd name="T0" fmla="*/ 21 w 23"/>
                <a:gd name="T1" fmla="*/ 8 h 39"/>
                <a:gd name="T2" fmla="*/ 18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6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0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0" name="Freeform 47">
              <a:extLst>
                <a:ext uri="{FF2B5EF4-FFF2-40B4-BE49-F238E27FC236}">
                  <a16:creationId xmlns:a16="http://schemas.microsoft.com/office/drawing/2014/main" id="{3894EB82-A456-47F8-BB06-FE894AF4B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6494" y="6284068"/>
              <a:ext cx="29644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3 w 12"/>
                <a:gd name="T11" fmla="*/ 11 h 12"/>
                <a:gd name="T12" fmla="*/ 2 w 12"/>
                <a:gd name="T13" fmla="*/ 10 h 12"/>
                <a:gd name="T14" fmla="*/ 0 w 12"/>
                <a:gd name="T15" fmla="*/ 8 h 12"/>
                <a:gd name="T16" fmla="*/ 0 w 12"/>
                <a:gd name="T17" fmla="*/ 6 h 12"/>
                <a:gd name="T18" fmla="*/ 0 w 12"/>
                <a:gd name="T19" fmla="*/ 4 h 12"/>
                <a:gd name="T20" fmla="*/ 2 w 12"/>
                <a:gd name="T21" fmla="*/ 2 h 12"/>
                <a:gd name="T22" fmla="*/ 3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3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1" name="Freeform 48">
              <a:extLst>
                <a:ext uri="{FF2B5EF4-FFF2-40B4-BE49-F238E27FC236}">
                  <a16:creationId xmlns:a16="http://schemas.microsoft.com/office/drawing/2014/main" id="{A88F5C3F-FAE1-4A50-86D3-E9A1CAA89A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388691"/>
              <a:ext cx="94161" cy="130778"/>
            </a:xfrm>
            <a:custGeom>
              <a:avLst/>
              <a:gdLst>
                <a:gd name="T0" fmla="*/ 32 w 54"/>
                <a:gd name="T1" fmla="*/ 12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2 h 75"/>
                <a:gd name="T8" fmla="*/ 0 w 54"/>
                <a:gd name="T9" fmla="*/ 12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2 h 75"/>
                <a:gd name="T16" fmla="*/ 32 w 54"/>
                <a:gd name="T1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2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2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2" name="Freeform 49">
              <a:extLst>
                <a:ext uri="{FF2B5EF4-FFF2-40B4-BE49-F238E27FC236}">
                  <a16:creationId xmlns:a16="http://schemas.microsoft.com/office/drawing/2014/main" id="{1EFCBDA7-FA42-4391-9872-95EB6DDEA6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383459"/>
              <a:ext cx="78468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9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1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7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7"/>
                    <a:pt x="9" y="17"/>
                  </a:cubicBezTo>
                  <a:cubicBezTo>
                    <a:pt x="10" y="16"/>
                    <a:pt x="10" y="16"/>
                    <a:pt x="11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3" name="Freeform 50">
              <a:extLst>
                <a:ext uri="{FF2B5EF4-FFF2-40B4-BE49-F238E27FC236}">
                  <a16:creationId xmlns:a16="http://schemas.microsoft.com/office/drawing/2014/main" id="{721D8C30-DB23-4A0B-8A74-BC46708647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418333"/>
              <a:ext cx="85443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7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3 w 33"/>
                <a:gd name="T73" fmla="*/ 8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9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2" y="32"/>
                    <a:pt x="23" y="32"/>
                    <a:pt x="23" y="32"/>
                  </a:cubicBezTo>
                  <a:cubicBezTo>
                    <a:pt x="24" y="31"/>
                    <a:pt x="25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1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5" y="13"/>
                  </a:cubicBezTo>
                  <a:cubicBezTo>
                    <a:pt x="24" y="12"/>
                    <a:pt x="24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4" name="Freeform 51">
              <a:extLst>
                <a:ext uri="{FF2B5EF4-FFF2-40B4-BE49-F238E27FC236}">
                  <a16:creationId xmlns:a16="http://schemas.microsoft.com/office/drawing/2014/main" id="{01AD00CA-8BC7-4B62-AC64-03851855A7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383459"/>
              <a:ext cx="83698" cy="137753"/>
            </a:xfrm>
            <a:custGeom>
              <a:avLst/>
              <a:gdLst>
                <a:gd name="T0" fmla="*/ 33 w 33"/>
                <a:gd name="T1" fmla="*/ 35 h 54"/>
                <a:gd name="T2" fmla="*/ 31 w 33"/>
                <a:gd name="T3" fmla="*/ 43 h 54"/>
                <a:gd name="T4" fmla="*/ 28 w 33"/>
                <a:gd name="T5" fmla="*/ 49 h 54"/>
                <a:gd name="T6" fmla="*/ 23 w 33"/>
                <a:gd name="T7" fmla="*/ 53 h 54"/>
                <a:gd name="T8" fmla="*/ 17 w 33"/>
                <a:gd name="T9" fmla="*/ 54 h 54"/>
                <a:gd name="T10" fmla="*/ 12 w 33"/>
                <a:gd name="T11" fmla="*/ 53 h 54"/>
                <a:gd name="T12" fmla="*/ 8 w 33"/>
                <a:gd name="T13" fmla="*/ 50 h 54"/>
                <a:gd name="T14" fmla="*/ 8 w 33"/>
                <a:gd name="T15" fmla="*/ 53 h 54"/>
                <a:gd name="T16" fmla="*/ 0 w 33"/>
                <a:gd name="T17" fmla="*/ 53 h 54"/>
                <a:gd name="T18" fmla="*/ 0 w 33"/>
                <a:gd name="T19" fmla="*/ 4 h 54"/>
                <a:gd name="T20" fmla="*/ 8 w 33"/>
                <a:gd name="T21" fmla="*/ 0 h 54"/>
                <a:gd name="T22" fmla="*/ 8 w 33"/>
                <a:gd name="T23" fmla="*/ 19 h 54"/>
                <a:gd name="T24" fmla="*/ 10 w 33"/>
                <a:gd name="T25" fmla="*/ 17 h 54"/>
                <a:gd name="T26" fmla="*/ 12 w 33"/>
                <a:gd name="T27" fmla="*/ 16 h 54"/>
                <a:gd name="T28" fmla="*/ 14 w 33"/>
                <a:gd name="T29" fmla="*/ 14 h 54"/>
                <a:gd name="T30" fmla="*/ 18 w 33"/>
                <a:gd name="T31" fmla="*/ 14 h 54"/>
                <a:gd name="T32" fmla="*/ 24 w 33"/>
                <a:gd name="T33" fmla="*/ 15 h 54"/>
                <a:gd name="T34" fmla="*/ 28 w 33"/>
                <a:gd name="T35" fmla="*/ 19 h 54"/>
                <a:gd name="T36" fmla="*/ 31 w 33"/>
                <a:gd name="T37" fmla="*/ 25 h 54"/>
                <a:gd name="T38" fmla="*/ 33 w 33"/>
                <a:gd name="T39" fmla="*/ 35 h 54"/>
                <a:gd name="T40" fmla="*/ 25 w 33"/>
                <a:gd name="T41" fmla="*/ 35 h 54"/>
                <a:gd name="T42" fmla="*/ 23 w 33"/>
                <a:gd name="T43" fmla="*/ 24 h 54"/>
                <a:gd name="T44" fmla="*/ 16 w 33"/>
                <a:gd name="T45" fmla="*/ 21 h 54"/>
                <a:gd name="T46" fmla="*/ 14 w 33"/>
                <a:gd name="T47" fmla="*/ 21 h 54"/>
                <a:gd name="T48" fmla="*/ 11 w 33"/>
                <a:gd name="T49" fmla="*/ 23 h 54"/>
                <a:gd name="T50" fmla="*/ 9 w 33"/>
                <a:gd name="T51" fmla="*/ 24 h 54"/>
                <a:gd name="T52" fmla="*/ 8 w 33"/>
                <a:gd name="T53" fmla="*/ 26 h 54"/>
                <a:gd name="T54" fmla="*/ 8 w 33"/>
                <a:gd name="T55" fmla="*/ 42 h 54"/>
                <a:gd name="T56" fmla="*/ 9 w 33"/>
                <a:gd name="T57" fmla="*/ 44 h 54"/>
                <a:gd name="T58" fmla="*/ 11 w 33"/>
                <a:gd name="T59" fmla="*/ 45 h 54"/>
                <a:gd name="T60" fmla="*/ 14 w 33"/>
                <a:gd name="T61" fmla="*/ 47 h 54"/>
                <a:gd name="T62" fmla="*/ 17 w 33"/>
                <a:gd name="T63" fmla="*/ 47 h 54"/>
                <a:gd name="T64" fmla="*/ 23 w 33"/>
                <a:gd name="T65" fmla="*/ 44 h 54"/>
                <a:gd name="T66" fmla="*/ 25 w 33"/>
                <a:gd name="T6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4">
                  <a:moveTo>
                    <a:pt x="33" y="35"/>
                  </a:moveTo>
                  <a:cubicBezTo>
                    <a:pt x="33" y="38"/>
                    <a:pt x="32" y="41"/>
                    <a:pt x="31" y="43"/>
                  </a:cubicBezTo>
                  <a:cubicBezTo>
                    <a:pt x="30" y="46"/>
                    <a:pt x="29" y="48"/>
                    <a:pt x="28" y="49"/>
                  </a:cubicBezTo>
                  <a:cubicBezTo>
                    <a:pt x="27" y="51"/>
                    <a:pt x="25" y="52"/>
                    <a:pt x="23" y="53"/>
                  </a:cubicBezTo>
                  <a:cubicBezTo>
                    <a:pt x="21" y="54"/>
                    <a:pt x="19" y="54"/>
                    <a:pt x="17" y="54"/>
                  </a:cubicBezTo>
                  <a:cubicBezTo>
                    <a:pt x="16" y="54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7"/>
                    <a:pt x="10" y="17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3" y="15"/>
                    <a:pt x="13" y="15"/>
                    <a:pt x="14" y="14"/>
                  </a:cubicBezTo>
                  <a:cubicBezTo>
                    <a:pt x="15" y="14"/>
                    <a:pt x="16" y="14"/>
                    <a:pt x="18" y="14"/>
                  </a:cubicBezTo>
                  <a:cubicBezTo>
                    <a:pt x="20" y="14"/>
                    <a:pt x="22" y="14"/>
                    <a:pt x="24" y="15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30" y="21"/>
                    <a:pt x="31" y="23"/>
                    <a:pt x="31" y="25"/>
                  </a:cubicBezTo>
                  <a:cubicBezTo>
                    <a:pt x="32" y="28"/>
                    <a:pt x="33" y="31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0"/>
                    <a:pt x="24" y="27"/>
                    <a:pt x="23" y="24"/>
                  </a:cubicBezTo>
                  <a:cubicBezTo>
                    <a:pt x="21" y="22"/>
                    <a:pt x="19" y="21"/>
                    <a:pt x="16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3" y="22"/>
                    <a:pt x="12" y="22"/>
                    <a:pt x="11" y="23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9" y="25"/>
                    <a:pt x="8" y="25"/>
                    <a:pt x="8" y="26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3"/>
                    <a:pt x="9" y="44"/>
                  </a:cubicBezTo>
                  <a:cubicBezTo>
                    <a:pt x="10" y="44"/>
                    <a:pt x="11" y="45"/>
                    <a:pt x="11" y="45"/>
                  </a:cubicBezTo>
                  <a:cubicBezTo>
                    <a:pt x="12" y="46"/>
                    <a:pt x="13" y="46"/>
                    <a:pt x="14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9" y="47"/>
                    <a:pt x="21" y="46"/>
                    <a:pt x="23" y="44"/>
                  </a:cubicBezTo>
                  <a:cubicBezTo>
                    <a:pt x="24" y="42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5" name="Freeform 52">
              <a:extLst>
                <a:ext uri="{FF2B5EF4-FFF2-40B4-BE49-F238E27FC236}">
                  <a16:creationId xmlns:a16="http://schemas.microsoft.com/office/drawing/2014/main" id="{BC957590-E3D7-48BF-A1DF-73DCD76738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1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4" y="31"/>
                    <a:pt x="24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6" name="Freeform 53">
              <a:extLst>
                <a:ext uri="{FF2B5EF4-FFF2-40B4-BE49-F238E27FC236}">
                  <a16:creationId xmlns:a16="http://schemas.microsoft.com/office/drawing/2014/main" id="{9BC2125B-AF0E-4411-AFA7-3F79B873BF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1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2" y="54"/>
                    <a:pt x="11" y="54"/>
                  </a:cubicBezTo>
                  <a:cubicBezTo>
                    <a:pt x="10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2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7" name="Freeform 54">
              <a:extLst>
                <a:ext uri="{FF2B5EF4-FFF2-40B4-BE49-F238E27FC236}">
                  <a16:creationId xmlns:a16="http://schemas.microsoft.com/office/drawing/2014/main" id="{1E5BE33C-9675-423A-802C-0A789DB18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8" name="Freeform 55">
              <a:extLst>
                <a:ext uri="{FF2B5EF4-FFF2-40B4-BE49-F238E27FC236}">
                  <a16:creationId xmlns:a16="http://schemas.microsoft.com/office/drawing/2014/main" id="{FB04A8AC-9DA2-4FB3-985A-DD8E643913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0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2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0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3" y="31"/>
                    <a:pt x="24" y="31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0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7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19" name="Freeform 56">
              <a:extLst>
                <a:ext uri="{FF2B5EF4-FFF2-40B4-BE49-F238E27FC236}">
                  <a16:creationId xmlns:a16="http://schemas.microsoft.com/office/drawing/2014/main" id="{F365BB87-C861-4F40-A844-477BAA1EAA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418333"/>
              <a:ext cx="55799" cy="101135"/>
            </a:xfrm>
            <a:custGeom>
              <a:avLst/>
              <a:gdLst>
                <a:gd name="T0" fmla="*/ 20 w 22"/>
                <a:gd name="T1" fmla="*/ 9 h 39"/>
                <a:gd name="T2" fmla="*/ 18 w 22"/>
                <a:gd name="T3" fmla="*/ 8 h 39"/>
                <a:gd name="T4" fmla="*/ 15 w 22"/>
                <a:gd name="T5" fmla="*/ 7 h 39"/>
                <a:gd name="T6" fmla="*/ 9 w 22"/>
                <a:gd name="T7" fmla="*/ 10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1 h 39"/>
                <a:gd name="T16" fmla="*/ 7 w 22"/>
                <a:gd name="T17" fmla="*/ 1 h 39"/>
                <a:gd name="T18" fmla="*/ 7 w 22"/>
                <a:gd name="T19" fmla="*/ 5 h 39"/>
                <a:gd name="T20" fmla="*/ 9 w 22"/>
                <a:gd name="T21" fmla="*/ 3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1 h 39"/>
                <a:gd name="T30" fmla="*/ 22 w 22"/>
                <a:gd name="T31" fmla="*/ 2 h 39"/>
                <a:gd name="T32" fmla="*/ 20 w 22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2" y="7"/>
                    <a:pt x="10" y="8"/>
                    <a:pt x="9" y="10"/>
                  </a:cubicBezTo>
                  <a:cubicBezTo>
                    <a:pt x="8" y="12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2"/>
                    <a:pt x="10" y="2"/>
                    <a:pt x="11" y="1"/>
                  </a:cubicBezTo>
                  <a:cubicBezTo>
                    <a:pt x="11" y="1"/>
                    <a:pt x="12" y="1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1"/>
                  </a:cubicBezTo>
                  <a:cubicBezTo>
                    <a:pt x="21" y="1"/>
                    <a:pt x="22" y="1"/>
                    <a:pt x="22" y="2"/>
                  </a:cubicBezTo>
                  <a:lnTo>
                    <a:pt x="2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0" name="Freeform 57">
              <a:extLst>
                <a:ext uri="{FF2B5EF4-FFF2-40B4-BE49-F238E27FC236}">
                  <a16:creationId xmlns:a16="http://schemas.microsoft.com/office/drawing/2014/main" id="{8B7E2806-AAFA-45B5-B801-55C79A9277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1" name="Freeform 58">
              <a:extLst>
                <a:ext uri="{FF2B5EF4-FFF2-40B4-BE49-F238E27FC236}">
                  <a16:creationId xmlns:a16="http://schemas.microsoft.com/office/drawing/2014/main" id="{7A49B80F-B4C0-4F31-9238-8123D3E20D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383459"/>
              <a:ext cx="80211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10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2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8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7"/>
                    <a:pt x="9" y="17"/>
                  </a:cubicBezTo>
                  <a:cubicBezTo>
                    <a:pt x="10" y="16"/>
                    <a:pt x="11" y="16"/>
                    <a:pt x="12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2" name="Freeform 59">
              <a:extLst>
                <a:ext uri="{FF2B5EF4-FFF2-40B4-BE49-F238E27FC236}">
                  <a16:creationId xmlns:a16="http://schemas.microsoft.com/office/drawing/2014/main" id="{9C60C45F-865F-4118-A4B0-174C696B47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8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2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6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1 w 33"/>
                <a:gd name="T69" fmla="*/ 8 h 40"/>
                <a:gd name="T70" fmla="*/ 17 w 33"/>
                <a:gd name="T71" fmla="*/ 7 h 40"/>
                <a:gd name="T72" fmla="*/ 13 w 33"/>
                <a:gd name="T73" fmla="*/ 8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6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10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3" y="32"/>
                    <a:pt x="23" y="32"/>
                    <a:pt x="24" y="32"/>
                  </a:cubicBezTo>
                  <a:cubicBezTo>
                    <a:pt x="24" y="31"/>
                    <a:pt x="25" y="31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7" y="38"/>
                    <a:pt x="26" y="38"/>
                    <a:pt x="25" y="39"/>
                  </a:cubicBezTo>
                  <a:cubicBezTo>
                    <a:pt x="24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4" y="40"/>
                    <a:pt x="12" y="39"/>
                  </a:cubicBezTo>
                  <a:cubicBezTo>
                    <a:pt x="11" y="39"/>
                    <a:pt x="10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4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6" y="17"/>
                  </a:moveTo>
                  <a:cubicBezTo>
                    <a:pt x="26" y="15"/>
                    <a:pt x="25" y="14"/>
                    <a:pt x="25" y="13"/>
                  </a:cubicBezTo>
                  <a:cubicBezTo>
                    <a:pt x="25" y="12"/>
                    <a:pt x="24" y="11"/>
                    <a:pt x="23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20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6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3" name="Freeform 60">
              <a:extLst>
                <a:ext uri="{FF2B5EF4-FFF2-40B4-BE49-F238E27FC236}">
                  <a16:creationId xmlns:a16="http://schemas.microsoft.com/office/drawing/2014/main" id="{15FBF980-B96C-472B-A46B-A731CA164E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7435" y="6421821"/>
              <a:ext cx="122060" cy="97648"/>
            </a:xfrm>
            <a:custGeom>
              <a:avLst/>
              <a:gdLst>
                <a:gd name="T0" fmla="*/ 56 w 70"/>
                <a:gd name="T1" fmla="*/ 56 h 56"/>
                <a:gd name="T2" fmla="*/ 46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5 w 70"/>
                <a:gd name="T9" fmla="*/ 56 h 56"/>
                <a:gd name="T10" fmla="*/ 0 w 70"/>
                <a:gd name="T11" fmla="*/ 0 h 56"/>
                <a:gd name="T12" fmla="*/ 10 w 70"/>
                <a:gd name="T13" fmla="*/ 0 h 56"/>
                <a:gd name="T14" fmla="*/ 21 w 70"/>
                <a:gd name="T15" fmla="*/ 38 h 56"/>
                <a:gd name="T16" fmla="*/ 31 w 70"/>
                <a:gd name="T17" fmla="*/ 0 h 56"/>
                <a:gd name="T18" fmla="*/ 40 w 70"/>
                <a:gd name="T19" fmla="*/ 0 h 56"/>
                <a:gd name="T20" fmla="*/ 50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6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6" y="56"/>
                  </a:moveTo>
                  <a:lnTo>
                    <a:pt x="46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5" y="5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38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50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4" name="Freeform 61">
              <a:extLst>
                <a:ext uri="{FF2B5EF4-FFF2-40B4-BE49-F238E27FC236}">
                  <a16:creationId xmlns:a16="http://schemas.microsoft.com/office/drawing/2014/main" id="{64F1DD18-05EE-4F9F-9E6B-E03C4C500F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59957" y="6418333"/>
              <a:ext cx="87186" cy="102879"/>
            </a:xfrm>
            <a:custGeom>
              <a:avLst/>
              <a:gdLst>
                <a:gd name="T0" fmla="*/ 34 w 34"/>
                <a:gd name="T1" fmla="*/ 20 h 40"/>
                <a:gd name="T2" fmla="*/ 33 w 34"/>
                <a:gd name="T3" fmla="*/ 28 h 40"/>
                <a:gd name="T4" fmla="*/ 29 w 34"/>
                <a:gd name="T5" fmla="*/ 35 h 40"/>
                <a:gd name="T6" fmla="*/ 24 w 34"/>
                <a:gd name="T7" fmla="*/ 39 h 40"/>
                <a:gd name="T8" fmla="*/ 17 w 34"/>
                <a:gd name="T9" fmla="*/ 40 h 40"/>
                <a:gd name="T10" fmla="*/ 10 w 34"/>
                <a:gd name="T11" fmla="*/ 39 h 40"/>
                <a:gd name="T12" fmla="*/ 5 w 34"/>
                <a:gd name="T13" fmla="*/ 35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2 h 40"/>
                <a:gd name="T20" fmla="*/ 5 w 34"/>
                <a:gd name="T21" fmla="*/ 5 h 40"/>
                <a:gd name="T22" fmla="*/ 11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2 h 40"/>
                <a:gd name="T32" fmla="*/ 34 w 34"/>
                <a:gd name="T33" fmla="*/ 20 h 40"/>
                <a:gd name="T34" fmla="*/ 27 w 34"/>
                <a:gd name="T35" fmla="*/ 20 h 40"/>
                <a:gd name="T36" fmla="*/ 26 w 34"/>
                <a:gd name="T37" fmla="*/ 15 h 40"/>
                <a:gd name="T38" fmla="*/ 24 w 34"/>
                <a:gd name="T39" fmla="*/ 11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1 h 40"/>
                <a:gd name="T48" fmla="*/ 8 w 34"/>
                <a:gd name="T49" fmla="*/ 15 h 40"/>
                <a:gd name="T50" fmla="*/ 8 w 34"/>
                <a:gd name="T51" fmla="*/ 20 h 40"/>
                <a:gd name="T52" fmla="*/ 8 w 34"/>
                <a:gd name="T53" fmla="*/ 26 h 40"/>
                <a:gd name="T54" fmla="*/ 10 w 34"/>
                <a:gd name="T55" fmla="*/ 30 h 40"/>
                <a:gd name="T56" fmla="*/ 13 w 34"/>
                <a:gd name="T57" fmla="*/ 32 h 40"/>
                <a:gd name="T58" fmla="*/ 17 w 34"/>
                <a:gd name="T59" fmla="*/ 33 h 40"/>
                <a:gd name="T60" fmla="*/ 21 w 34"/>
                <a:gd name="T61" fmla="*/ 32 h 40"/>
                <a:gd name="T62" fmla="*/ 24 w 34"/>
                <a:gd name="T63" fmla="*/ 29 h 40"/>
                <a:gd name="T64" fmla="*/ 26 w 34"/>
                <a:gd name="T65" fmla="*/ 25 h 40"/>
                <a:gd name="T66" fmla="*/ 27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20"/>
                  </a:moveTo>
                  <a:cubicBezTo>
                    <a:pt x="34" y="23"/>
                    <a:pt x="34" y="26"/>
                    <a:pt x="33" y="28"/>
                  </a:cubicBezTo>
                  <a:cubicBezTo>
                    <a:pt x="32" y="31"/>
                    <a:pt x="31" y="33"/>
                    <a:pt x="29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2" y="40"/>
                    <a:pt x="10" y="39"/>
                  </a:cubicBezTo>
                  <a:cubicBezTo>
                    <a:pt x="8" y="38"/>
                    <a:pt x="6" y="36"/>
                    <a:pt x="5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1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7" y="4"/>
                    <a:pt x="8" y="2"/>
                    <a:pt x="11" y="1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4" y="17"/>
                    <a:pt x="34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8"/>
                    <a:pt x="18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9" y="12"/>
                    <a:pt x="9" y="13"/>
                    <a:pt x="8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8" y="26"/>
                  </a:cubicBezTo>
                  <a:cubicBezTo>
                    <a:pt x="9" y="27"/>
                    <a:pt x="10" y="28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5" name="Freeform 62">
              <a:extLst>
                <a:ext uri="{FF2B5EF4-FFF2-40B4-BE49-F238E27FC236}">
                  <a16:creationId xmlns:a16="http://schemas.microsoft.com/office/drawing/2014/main" id="{6051CC00-BFF2-4334-9855-62AD588546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8067" y="6418333"/>
              <a:ext cx="57543" cy="101135"/>
            </a:xfrm>
            <a:custGeom>
              <a:avLst/>
              <a:gdLst>
                <a:gd name="T0" fmla="*/ 21 w 23"/>
                <a:gd name="T1" fmla="*/ 9 h 39"/>
                <a:gd name="T2" fmla="*/ 18 w 23"/>
                <a:gd name="T3" fmla="*/ 8 h 39"/>
                <a:gd name="T4" fmla="*/ 15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9 w 23"/>
                <a:gd name="T21" fmla="*/ 3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8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10" y="2"/>
                    <a:pt x="11" y="2"/>
                    <a:pt x="11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1" y="1"/>
                    <a:pt x="22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6" name="Freeform 63">
              <a:extLst>
                <a:ext uri="{FF2B5EF4-FFF2-40B4-BE49-F238E27FC236}">
                  <a16:creationId xmlns:a16="http://schemas.microsoft.com/office/drawing/2014/main" id="{905DD261-B224-46ED-8CEE-E8D180BA4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3046" y="6383459"/>
              <a:ext cx="19181" cy="136010"/>
            </a:xfrm>
            <a:custGeom>
              <a:avLst/>
              <a:gdLst>
                <a:gd name="T0" fmla="*/ 0 w 11"/>
                <a:gd name="T1" fmla="*/ 78 h 78"/>
                <a:gd name="T2" fmla="*/ 0 w 11"/>
                <a:gd name="T3" fmla="*/ 6 h 78"/>
                <a:gd name="T4" fmla="*/ 11 w 11"/>
                <a:gd name="T5" fmla="*/ 0 h 78"/>
                <a:gd name="T6" fmla="*/ 11 w 11"/>
                <a:gd name="T7" fmla="*/ 78 h 78"/>
                <a:gd name="T8" fmla="*/ 0 w 1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8">
                  <a:moveTo>
                    <a:pt x="0" y="78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7" name="Freeform 64">
              <a:extLst>
                <a:ext uri="{FF2B5EF4-FFF2-40B4-BE49-F238E27FC236}">
                  <a16:creationId xmlns:a16="http://schemas.microsoft.com/office/drawing/2014/main" id="{A23129DF-0296-4CA9-9723-124682F0A7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84896" y="6383459"/>
              <a:ext cx="80211" cy="137753"/>
            </a:xfrm>
            <a:custGeom>
              <a:avLst/>
              <a:gdLst>
                <a:gd name="T0" fmla="*/ 24 w 32"/>
                <a:gd name="T1" fmla="*/ 53 h 54"/>
                <a:gd name="T2" fmla="*/ 24 w 32"/>
                <a:gd name="T3" fmla="*/ 50 h 54"/>
                <a:gd name="T4" fmla="*/ 22 w 32"/>
                <a:gd name="T5" fmla="*/ 51 h 54"/>
                <a:gd name="T6" fmla="*/ 20 w 32"/>
                <a:gd name="T7" fmla="*/ 53 h 54"/>
                <a:gd name="T8" fmla="*/ 17 w 32"/>
                <a:gd name="T9" fmla="*/ 54 h 54"/>
                <a:gd name="T10" fmla="*/ 14 w 32"/>
                <a:gd name="T11" fmla="*/ 54 h 54"/>
                <a:gd name="T12" fmla="*/ 9 w 32"/>
                <a:gd name="T13" fmla="*/ 53 h 54"/>
                <a:gd name="T14" fmla="*/ 4 w 32"/>
                <a:gd name="T15" fmla="*/ 49 h 54"/>
                <a:gd name="T16" fmla="*/ 1 w 32"/>
                <a:gd name="T17" fmla="*/ 43 h 54"/>
                <a:gd name="T18" fmla="*/ 0 w 32"/>
                <a:gd name="T19" fmla="*/ 33 h 54"/>
                <a:gd name="T20" fmla="*/ 1 w 32"/>
                <a:gd name="T21" fmla="*/ 25 h 54"/>
                <a:gd name="T22" fmla="*/ 4 w 32"/>
                <a:gd name="T23" fmla="*/ 19 h 54"/>
                <a:gd name="T24" fmla="*/ 9 w 32"/>
                <a:gd name="T25" fmla="*/ 15 h 54"/>
                <a:gd name="T26" fmla="*/ 15 w 32"/>
                <a:gd name="T27" fmla="*/ 14 h 54"/>
                <a:gd name="T28" fmla="*/ 18 w 32"/>
                <a:gd name="T29" fmla="*/ 14 h 54"/>
                <a:gd name="T30" fmla="*/ 20 w 32"/>
                <a:gd name="T31" fmla="*/ 15 h 54"/>
                <a:gd name="T32" fmla="*/ 22 w 32"/>
                <a:gd name="T33" fmla="*/ 17 h 54"/>
                <a:gd name="T34" fmla="*/ 24 w 32"/>
                <a:gd name="T35" fmla="*/ 18 h 54"/>
                <a:gd name="T36" fmla="*/ 24 w 32"/>
                <a:gd name="T37" fmla="*/ 4 h 54"/>
                <a:gd name="T38" fmla="*/ 32 w 32"/>
                <a:gd name="T39" fmla="*/ 0 h 54"/>
                <a:gd name="T40" fmla="*/ 32 w 32"/>
                <a:gd name="T41" fmla="*/ 53 h 54"/>
                <a:gd name="T42" fmla="*/ 24 w 32"/>
                <a:gd name="T43" fmla="*/ 53 h 54"/>
                <a:gd name="T44" fmla="*/ 24 w 32"/>
                <a:gd name="T45" fmla="*/ 26 h 54"/>
                <a:gd name="T46" fmla="*/ 23 w 32"/>
                <a:gd name="T47" fmla="*/ 24 h 54"/>
                <a:gd name="T48" fmla="*/ 21 w 32"/>
                <a:gd name="T49" fmla="*/ 23 h 54"/>
                <a:gd name="T50" fmla="*/ 18 w 32"/>
                <a:gd name="T51" fmla="*/ 22 h 54"/>
                <a:gd name="T52" fmla="*/ 15 w 32"/>
                <a:gd name="T53" fmla="*/ 21 h 54"/>
                <a:gd name="T54" fmla="*/ 9 w 32"/>
                <a:gd name="T55" fmla="*/ 24 h 54"/>
                <a:gd name="T56" fmla="*/ 7 w 32"/>
                <a:gd name="T57" fmla="*/ 33 h 54"/>
                <a:gd name="T58" fmla="*/ 8 w 32"/>
                <a:gd name="T59" fmla="*/ 39 h 54"/>
                <a:gd name="T60" fmla="*/ 9 w 32"/>
                <a:gd name="T61" fmla="*/ 44 h 54"/>
                <a:gd name="T62" fmla="*/ 12 w 32"/>
                <a:gd name="T63" fmla="*/ 46 h 54"/>
                <a:gd name="T64" fmla="*/ 16 w 32"/>
                <a:gd name="T65" fmla="*/ 47 h 54"/>
                <a:gd name="T66" fmla="*/ 18 w 32"/>
                <a:gd name="T67" fmla="*/ 47 h 54"/>
                <a:gd name="T68" fmla="*/ 21 w 32"/>
                <a:gd name="T69" fmla="*/ 46 h 54"/>
                <a:gd name="T70" fmla="*/ 23 w 32"/>
                <a:gd name="T71" fmla="*/ 44 h 54"/>
                <a:gd name="T72" fmla="*/ 24 w 32"/>
                <a:gd name="T73" fmla="*/ 42 h 54"/>
                <a:gd name="T74" fmla="*/ 24 w 32"/>
                <a:gd name="T75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54">
                  <a:moveTo>
                    <a:pt x="24" y="53"/>
                  </a:move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3" y="51"/>
                    <a:pt x="22" y="51"/>
                  </a:cubicBezTo>
                  <a:cubicBezTo>
                    <a:pt x="21" y="52"/>
                    <a:pt x="21" y="52"/>
                    <a:pt x="20" y="53"/>
                  </a:cubicBezTo>
                  <a:cubicBezTo>
                    <a:pt x="19" y="53"/>
                    <a:pt x="18" y="54"/>
                    <a:pt x="17" y="54"/>
                  </a:cubicBezTo>
                  <a:cubicBezTo>
                    <a:pt x="16" y="54"/>
                    <a:pt x="15" y="54"/>
                    <a:pt x="14" y="54"/>
                  </a:cubicBezTo>
                  <a:cubicBezTo>
                    <a:pt x="12" y="54"/>
                    <a:pt x="10" y="54"/>
                    <a:pt x="9" y="53"/>
                  </a:cubicBezTo>
                  <a:cubicBezTo>
                    <a:pt x="7" y="52"/>
                    <a:pt x="5" y="51"/>
                    <a:pt x="4" y="49"/>
                  </a:cubicBezTo>
                  <a:cubicBezTo>
                    <a:pt x="3" y="48"/>
                    <a:pt x="1" y="45"/>
                    <a:pt x="1" y="43"/>
                  </a:cubicBezTo>
                  <a:cubicBezTo>
                    <a:pt x="0" y="40"/>
                    <a:pt x="0" y="37"/>
                    <a:pt x="0" y="33"/>
                  </a:cubicBezTo>
                  <a:cubicBezTo>
                    <a:pt x="0" y="30"/>
                    <a:pt x="0" y="27"/>
                    <a:pt x="1" y="25"/>
                  </a:cubicBezTo>
                  <a:cubicBezTo>
                    <a:pt x="2" y="22"/>
                    <a:pt x="3" y="20"/>
                    <a:pt x="4" y="19"/>
                  </a:cubicBezTo>
                  <a:cubicBezTo>
                    <a:pt x="6" y="17"/>
                    <a:pt x="7" y="16"/>
                    <a:pt x="9" y="15"/>
                  </a:cubicBezTo>
                  <a:cubicBezTo>
                    <a:pt x="11" y="14"/>
                    <a:pt x="13" y="14"/>
                    <a:pt x="15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8" y="15"/>
                    <a:pt x="19" y="15"/>
                    <a:pt x="20" y="15"/>
                  </a:cubicBezTo>
                  <a:cubicBezTo>
                    <a:pt x="21" y="16"/>
                    <a:pt x="22" y="16"/>
                    <a:pt x="22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53"/>
                    <a:pt x="32" y="53"/>
                    <a:pt x="32" y="53"/>
                  </a:cubicBezTo>
                  <a:lnTo>
                    <a:pt x="24" y="53"/>
                  </a:lnTo>
                  <a:close/>
                  <a:moveTo>
                    <a:pt x="24" y="26"/>
                  </a:moveTo>
                  <a:cubicBezTo>
                    <a:pt x="24" y="26"/>
                    <a:pt x="23" y="25"/>
                    <a:pt x="23" y="24"/>
                  </a:cubicBezTo>
                  <a:cubicBezTo>
                    <a:pt x="22" y="24"/>
                    <a:pt x="22" y="23"/>
                    <a:pt x="21" y="23"/>
                  </a:cubicBezTo>
                  <a:cubicBezTo>
                    <a:pt x="20" y="22"/>
                    <a:pt x="19" y="22"/>
                    <a:pt x="18" y="22"/>
                  </a:cubicBezTo>
                  <a:cubicBezTo>
                    <a:pt x="17" y="21"/>
                    <a:pt x="16" y="21"/>
                    <a:pt x="15" y="21"/>
                  </a:cubicBezTo>
                  <a:cubicBezTo>
                    <a:pt x="13" y="21"/>
                    <a:pt x="11" y="22"/>
                    <a:pt x="9" y="24"/>
                  </a:cubicBezTo>
                  <a:cubicBezTo>
                    <a:pt x="8" y="26"/>
                    <a:pt x="7" y="29"/>
                    <a:pt x="7" y="33"/>
                  </a:cubicBezTo>
                  <a:cubicBezTo>
                    <a:pt x="7" y="36"/>
                    <a:pt x="7" y="38"/>
                    <a:pt x="8" y="39"/>
                  </a:cubicBezTo>
                  <a:cubicBezTo>
                    <a:pt x="8" y="41"/>
                    <a:pt x="9" y="43"/>
                    <a:pt x="9" y="44"/>
                  </a:cubicBezTo>
                  <a:cubicBezTo>
                    <a:pt x="10" y="45"/>
                    <a:pt x="11" y="46"/>
                    <a:pt x="12" y="46"/>
                  </a:cubicBezTo>
                  <a:cubicBezTo>
                    <a:pt x="13" y="47"/>
                    <a:pt x="14" y="47"/>
                    <a:pt x="16" y="47"/>
                  </a:cubicBezTo>
                  <a:cubicBezTo>
                    <a:pt x="17" y="47"/>
                    <a:pt x="18" y="47"/>
                    <a:pt x="18" y="47"/>
                  </a:cubicBezTo>
                  <a:cubicBezTo>
                    <a:pt x="19" y="46"/>
                    <a:pt x="20" y="46"/>
                    <a:pt x="21" y="46"/>
                  </a:cubicBezTo>
                  <a:cubicBezTo>
                    <a:pt x="21" y="45"/>
                    <a:pt x="22" y="45"/>
                    <a:pt x="23" y="44"/>
                  </a:cubicBezTo>
                  <a:cubicBezTo>
                    <a:pt x="23" y="43"/>
                    <a:pt x="24" y="43"/>
                    <a:pt x="24" y="42"/>
                  </a:cubicBezTo>
                  <a:lnTo>
                    <a:pt x="24" y="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8" name="Freeform 65">
              <a:extLst>
                <a:ext uri="{FF2B5EF4-FFF2-40B4-BE49-F238E27FC236}">
                  <a16:creationId xmlns:a16="http://schemas.microsoft.com/office/drawing/2014/main" id="{A2A2BF8E-DA3A-4AC0-B7EB-7CAABFC9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9624" y="6421821"/>
              <a:ext cx="122060" cy="97648"/>
            </a:xfrm>
            <a:custGeom>
              <a:avLst/>
              <a:gdLst>
                <a:gd name="T0" fmla="*/ 55 w 70"/>
                <a:gd name="T1" fmla="*/ 56 h 56"/>
                <a:gd name="T2" fmla="*/ 45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6 w 70"/>
                <a:gd name="T9" fmla="*/ 56 h 56"/>
                <a:gd name="T10" fmla="*/ 0 w 70"/>
                <a:gd name="T11" fmla="*/ 0 h 56"/>
                <a:gd name="T12" fmla="*/ 12 w 70"/>
                <a:gd name="T13" fmla="*/ 0 h 56"/>
                <a:gd name="T14" fmla="*/ 20 w 70"/>
                <a:gd name="T15" fmla="*/ 38 h 56"/>
                <a:gd name="T16" fmla="*/ 31 w 70"/>
                <a:gd name="T17" fmla="*/ 0 h 56"/>
                <a:gd name="T18" fmla="*/ 39 w 70"/>
                <a:gd name="T19" fmla="*/ 0 h 56"/>
                <a:gd name="T20" fmla="*/ 51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5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5" y="56"/>
                  </a:moveTo>
                  <a:lnTo>
                    <a:pt x="45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6" y="5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8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29" name="Freeform 66">
              <a:extLst>
                <a:ext uri="{FF2B5EF4-FFF2-40B4-BE49-F238E27FC236}">
                  <a16:creationId xmlns:a16="http://schemas.microsoft.com/office/drawing/2014/main" id="{BEBFC1A4-92B9-418F-A0A9-2E210A37BC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2147" y="6418333"/>
              <a:ext cx="88930" cy="102879"/>
            </a:xfrm>
            <a:custGeom>
              <a:avLst/>
              <a:gdLst>
                <a:gd name="T0" fmla="*/ 35 w 35"/>
                <a:gd name="T1" fmla="*/ 20 h 40"/>
                <a:gd name="T2" fmla="*/ 33 w 35"/>
                <a:gd name="T3" fmla="*/ 28 h 40"/>
                <a:gd name="T4" fmla="*/ 30 w 35"/>
                <a:gd name="T5" fmla="*/ 35 h 40"/>
                <a:gd name="T6" fmla="*/ 24 w 35"/>
                <a:gd name="T7" fmla="*/ 39 h 40"/>
                <a:gd name="T8" fmla="*/ 17 w 35"/>
                <a:gd name="T9" fmla="*/ 40 h 40"/>
                <a:gd name="T10" fmla="*/ 11 w 35"/>
                <a:gd name="T11" fmla="*/ 39 h 40"/>
                <a:gd name="T12" fmla="*/ 5 w 35"/>
                <a:gd name="T13" fmla="*/ 35 h 40"/>
                <a:gd name="T14" fmla="*/ 2 w 35"/>
                <a:gd name="T15" fmla="*/ 28 h 40"/>
                <a:gd name="T16" fmla="*/ 0 w 35"/>
                <a:gd name="T17" fmla="*/ 20 h 40"/>
                <a:gd name="T18" fmla="*/ 2 w 35"/>
                <a:gd name="T19" fmla="*/ 12 h 40"/>
                <a:gd name="T20" fmla="*/ 5 w 35"/>
                <a:gd name="T21" fmla="*/ 5 h 40"/>
                <a:gd name="T22" fmla="*/ 11 w 35"/>
                <a:gd name="T23" fmla="*/ 1 h 40"/>
                <a:gd name="T24" fmla="*/ 18 w 35"/>
                <a:gd name="T25" fmla="*/ 0 h 40"/>
                <a:gd name="T26" fmla="*/ 24 w 35"/>
                <a:gd name="T27" fmla="*/ 1 h 40"/>
                <a:gd name="T28" fmla="*/ 30 w 35"/>
                <a:gd name="T29" fmla="*/ 5 h 40"/>
                <a:gd name="T30" fmla="*/ 33 w 35"/>
                <a:gd name="T31" fmla="*/ 12 h 40"/>
                <a:gd name="T32" fmla="*/ 35 w 35"/>
                <a:gd name="T33" fmla="*/ 20 h 40"/>
                <a:gd name="T34" fmla="*/ 27 w 35"/>
                <a:gd name="T35" fmla="*/ 20 h 40"/>
                <a:gd name="T36" fmla="*/ 26 w 35"/>
                <a:gd name="T37" fmla="*/ 15 h 40"/>
                <a:gd name="T38" fmla="*/ 24 w 35"/>
                <a:gd name="T39" fmla="*/ 11 h 40"/>
                <a:gd name="T40" fmla="*/ 21 w 35"/>
                <a:gd name="T41" fmla="*/ 8 h 40"/>
                <a:gd name="T42" fmla="*/ 17 w 35"/>
                <a:gd name="T43" fmla="*/ 7 h 40"/>
                <a:gd name="T44" fmla="*/ 13 w 35"/>
                <a:gd name="T45" fmla="*/ 8 h 40"/>
                <a:gd name="T46" fmla="*/ 10 w 35"/>
                <a:gd name="T47" fmla="*/ 11 h 40"/>
                <a:gd name="T48" fmla="*/ 9 w 35"/>
                <a:gd name="T49" fmla="*/ 15 h 40"/>
                <a:gd name="T50" fmla="*/ 8 w 35"/>
                <a:gd name="T51" fmla="*/ 20 h 40"/>
                <a:gd name="T52" fmla="*/ 9 w 35"/>
                <a:gd name="T53" fmla="*/ 26 h 40"/>
                <a:gd name="T54" fmla="*/ 11 w 35"/>
                <a:gd name="T55" fmla="*/ 30 h 40"/>
                <a:gd name="T56" fmla="*/ 14 w 35"/>
                <a:gd name="T57" fmla="*/ 32 h 40"/>
                <a:gd name="T58" fmla="*/ 18 w 35"/>
                <a:gd name="T59" fmla="*/ 33 h 40"/>
                <a:gd name="T60" fmla="*/ 21 w 35"/>
                <a:gd name="T61" fmla="*/ 32 h 40"/>
                <a:gd name="T62" fmla="*/ 24 w 35"/>
                <a:gd name="T63" fmla="*/ 29 h 40"/>
                <a:gd name="T64" fmla="*/ 26 w 35"/>
                <a:gd name="T65" fmla="*/ 25 h 40"/>
                <a:gd name="T66" fmla="*/ 27 w 35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40">
                  <a:moveTo>
                    <a:pt x="35" y="20"/>
                  </a:moveTo>
                  <a:cubicBezTo>
                    <a:pt x="35" y="23"/>
                    <a:pt x="34" y="26"/>
                    <a:pt x="33" y="28"/>
                  </a:cubicBezTo>
                  <a:cubicBezTo>
                    <a:pt x="32" y="31"/>
                    <a:pt x="31" y="33"/>
                    <a:pt x="30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3" y="40"/>
                    <a:pt x="11" y="39"/>
                  </a:cubicBezTo>
                  <a:cubicBezTo>
                    <a:pt x="8" y="38"/>
                    <a:pt x="7" y="36"/>
                    <a:pt x="5" y="35"/>
                  </a:cubicBezTo>
                  <a:cubicBezTo>
                    <a:pt x="4" y="33"/>
                    <a:pt x="2" y="31"/>
                    <a:pt x="2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3" y="9"/>
                    <a:pt x="4" y="7"/>
                    <a:pt x="5" y="5"/>
                  </a:cubicBezTo>
                  <a:cubicBezTo>
                    <a:pt x="7" y="4"/>
                    <a:pt x="9" y="2"/>
                    <a:pt x="11" y="1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30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5" y="17"/>
                    <a:pt x="35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4" y="10"/>
                    <a:pt x="23" y="9"/>
                    <a:pt x="21" y="8"/>
                  </a:cubicBezTo>
                  <a:cubicBezTo>
                    <a:pt x="20" y="8"/>
                    <a:pt x="19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10" y="12"/>
                    <a:pt x="9" y="13"/>
                    <a:pt x="9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9" y="26"/>
                  </a:cubicBezTo>
                  <a:cubicBezTo>
                    <a:pt x="9" y="27"/>
                    <a:pt x="10" y="28"/>
                    <a:pt x="11" y="30"/>
                  </a:cubicBezTo>
                  <a:cubicBezTo>
                    <a:pt x="11" y="31"/>
                    <a:pt x="12" y="32"/>
                    <a:pt x="14" y="32"/>
                  </a:cubicBezTo>
                  <a:cubicBezTo>
                    <a:pt x="15" y="33"/>
                    <a:pt x="16" y="33"/>
                    <a:pt x="18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0" name="Freeform 67">
              <a:extLst>
                <a:ext uri="{FF2B5EF4-FFF2-40B4-BE49-F238E27FC236}">
                  <a16:creationId xmlns:a16="http://schemas.microsoft.com/office/drawing/2014/main" id="{A28B9FD0-8354-4DD6-856A-157C5F876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8514" y="6418333"/>
              <a:ext cx="59286" cy="101135"/>
            </a:xfrm>
            <a:custGeom>
              <a:avLst/>
              <a:gdLst>
                <a:gd name="T0" fmla="*/ 21 w 23"/>
                <a:gd name="T1" fmla="*/ 9 h 39"/>
                <a:gd name="T2" fmla="*/ 19 w 23"/>
                <a:gd name="T3" fmla="*/ 8 h 39"/>
                <a:gd name="T4" fmla="*/ 16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10 w 23"/>
                <a:gd name="T21" fmla="*/ 3 h 39"/>
                <a:gd name="T22" fmla="*/ 12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1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20" y="8"/>
                    <a:pt x="19" y="8"/>
                  </a:cubicBezTo>
                  <a:cubicBezTo>
                    <a:pt x="18" y="8"/>
                    <a:pt x="17" y="7"/>
                    <a:pt x="16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9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20" y="0"/>
                    <a:pt x="21" y="1"/>
                  </a:cubicBezTo>
                  <a:cubicBezTo>
                    <a:pt x="22" y="1"/>
                    <a:pt x="23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1" name="Freeform 68">
              <a:extLst>
                <a:ext uri="{FF2B5EF4-FFF2-40B4-BE49-F238E27FC236}">
                  <a16:creationId xmlns:a16="http://schemas.microsoft.com/office/drawing/2014/main" id="{83D3DEEE-A610-48BE-BADD-6BA188B5B8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5237" y="6383459"/>
              <a:ext cx="76723" cy="136010"/>
            </a:xfrm>
            <a:custGeom>
              <a:avLst/>
              <a:gdLst>
                <a:gd name="T0" fmla="*/ 31 w 44"/>
                <a:gd name="T1" fmla="*/ 78 h 78"/>
                <a:gd name="T2" fmla="*/ 19 w 44"/>
                <a:gd name="T3" fmla="*/ 50 h 78"/>
                <a:gd name="T4" fmla="*/ 10 w 44"/>
                <a:gd name="T5" fmla="*/ 61 h 78"/>
                <a:gd name="T6" fmla="*/ 10 w 44"/>
                <a:gd name="T7" fmla="*/ 78 h 78"/>
                <a:gd name="T8" fmla="*/ 0 w 44"/>
                <a:gd name="T9" fmla="*/ 78 h 78"/>
                <a:gd name="T10" fmla="*/ 0 w 44"/>
                <a:gd name="T11" fmla="*/ 6 h 78"/>
                <a:gd name="T12" fmla="*/ 10 w 44"/>
                <a:gd name="T13" fmla="*/ 0 h 78"/>
                <a:gd name="T14" fmla="*/ 10 w 44"/>
                <a:gd name="T15" fmla="*/ 47 h 78"/>
                <a:gd name="T16" fmla="*/ 28 w 44"/>
                <a:gd name="T17" fmla="*/ 22 h 78"/>
                <a:gd name="T18" fmla="*/ 41 w 44"/>
                <a:gd name="T19" fmla="*/ 22 h 78"/>
                <a:gd name="T20" fmla="*/ 26 w 44"/>
                <a:gd name="T21" fmla="*/ 41 h 78"/>
                <a:gd name="T22" fmla="*/ 44 w 44"/>
                <a:gd name="T23" fmla="*/ 78 h 78"/>
                <a:gd name="T24" fmla="*/ 31 w 44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8">
                  <a:moveTo>
                    <a:pt x="31" y="78"/>
                  </a:moveTo>
                  <a:lnTo>
                    <a:pt x="19" y="50"/>
                  </a:lnTo>
                  <a:lnTo>
                    <a:pt x="10" y="6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28" y="22"/>
                  </a:lnTo>
                  <a:lnTo>
                    <a:pt x="41" y="22"/>
                  </a:lnTo>
                  <a:lnTo>
                    <a:pt x="26" y="41"/>
                  </a:lnTo>
                  <a:lnTo>
                    <a:pt x="44" y="78"/>
                  </a:lnTo>
                  <a:lnTo>
                    <a:pt x="31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2" name="Freeform 69">
              <a:extLst>
                <a:ext uri="{FF2B5EF4-FFF2-40B4-BE49-F238E27FC236}">
                  <a16:creationId xmlns:a16="http://schemas.microsoft.com/office/drawing/2014/main" id="{463C7ADB-C654-4D24-9055-0B6003A770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8936" y="6418333"/>
              <a:ext cx="74980" cy="102879"/>
            </a:xfrm>
            <a:custGeom>
              <a:avLst/>
              <a:gdLst>
                <a:gd name="T0" fmla="*/ 28 w 29"/>
                <a:gd name="T1" fmla="*/ 4 h 40"/>
                <a:gd name="T2" fmla="*/ 25 w 29"/>
                <a:gd name="T3" fmla="*/ 10 h 40"/>
                <a:gd name="T4" fmla="*/ 20 w 29"/>
                <a:gd name="T5" fmla="*/ 8 h 40"/>
                <a:gd name="T6" fmla="*/ 15 w 29"/>
                <a:gd name="T7" fmla="*/ 7 h 40"/>
                <a:gd name="T8" fmla="*/ 11 w 29"/>
                <a:gd name="T9" fmla="*/ 8 h 40"/>
                <a:gd name="T10" fmla="*/ 9 w 29"/>
                <a:gd name="T11" fmla="*/ 10 h 40"/>
                <a:gd name="T12" fmla="*/ 10 w 29"/>
                <a:gd name="T13" fmla="*/ 12 h 40"/>
                <a:gd name="T14" fmla="*/ 11 w 29"/>
                <a:gd name="T15" fmla="*/ 13 h 40"/>
                <a:gd name="T16" fmla="*/ 13 w 29"/>
                <a:gd name="T17" fmla="*/ 14 h 40"/>
                <a:gd name="T18" fmla="*/ 17 w 29"/>
                <a:gd name="T19" fmla="*/ 16 h 40"/>
                <a:gd name="T20" fmla="*/ 22 w 29"/>
                <a:gd name="T21" fmla="*/ 18 h 40"/>
                <a:gd name="T22" fmla="*/ 26 w 29"/>
                <a:gd name="T23" fmla="*/ 21 h 40"/>
                <a:gd name="T24" fmla="*/ 29 w 29"/>
                <a:gd name="T25" fmla="*/ 24 h 40"/>
                <a:gd name="T26" fmla="*/ 29 w 29"/>
                <a:gd name="T27" fmla="*/ 29 h 40"/>
                <a:gd name="T28" fmla="*/ 28 w 29"/>
                <a:gd name="T29" fmla="*/ 34 h 40"/>
                <a:gd name="T30" fmla="*/ 25 w 29"/>
                <a:gd name="T31" fmla="*/ 38 h 40"/>
                <a:gd name="T32" fmla="*/ 21 w 29"/>
                <a:gd name="T33" fmla="*/ 40 h 40"/>
                <a:gd name="T34" fmla="*/ 15 w 29"/>
                <a:gd name="T35" fmla="*/ 40 h 40"/>
                <a:gd name="T36" fmla="*/ 7 w 29"/>
                <a:gd name="T37" fmla="*/ 39 h 40"/>
                <a:gd name="T38" fmla="*/ 0 w 29"/>
                <a:gd name="T39" fmla="*/ 35 h 40"/>
                <a:gd name="T40" fmla="*/ 4 w 29"/>
                <a:gd name="T41" fmla="*/ 30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20 w 29"/>
                <a:gd name="T53" fmla="*/ 26 h 40"/>
                <a:gd name="T54" fmla="*/ 17 w 29"/>
                <a:gd name="T55" fmla="*/ 24 h 40"/>
                <a:gd name="T56" fmla="*/ 13 w 29"/>
                <a:gd name="T57" fmla="*/ 23 h 40"/>
                <a:gd name="T58" fmla="*/ 8 w 29"/>
                <a:gd name="T59" fmla="*/ 20 h 40"/>
                <a:gd name="T60" fmla="*/ 4 w 29"/>
                <a:gd name="T61" fmla="*/ 18 h 40"/>
                <a:gd name="T62" fmla="*/ 2 w 29"/>
                <a:gd name="T63" fmla="*/ 15 h 40"/>
                <a:gd name="T64" fmla="*/ 2 w 29"/>
                <a:gd name="T65" fmla="*/ 11 h 40"/>
                <a:gd name="T66" fmla="*/ 3 w 29"/>
                <a:gd name="T67" fmla="*/ 6 h 40"/>
                <a:gd name="T68" fmla="*/ 6 w 29"/>
                <a:gd name="T69" fmla="*/ 3 h 40"/>
                <a:gd name="T70" fmla="*/ 10 w 29"/>
                <a:gd name="T71" fmla="*/ 1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3" y="9"/>
                    <a:pt x="22" y="8"/>
                    <a:pt x="20" y="8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2" y="14"/>
                    <a:pt x="13" y="14"/>
                  </a:cubicBezTo>
                  <a:cubicBezTo>
                    <a:pt x="14" y="15"/>
                    <a:pt x="15" y="15"/>
                    <a:pt x="17" y="16"/>
                  </a:cubicBezTo>
                  <a:cubicBezTo>
                    <a:pt x="19" y="17"/>
                    <a:pt x="21" y="18"/>
                    <a:pt x="22" y="18"/>
                  </a:cubicBezTo>
                  <a:cubicBezTo>
                    <a:pt x="24" y="19"/>
                    <a:pt x="25" y="20"/>
                    <a:pt x="26" y="21"/>
                  </a:cubicBezTo>
                  <a:cubicBezTo>
                    <a:pt x="27" y="22"/>
                    <a:pt x="28" y="23"/>
                    <a:pt x="29" y="24"/>
                  </a:cubicBezTo>
                  <a:cubicBezTo>
                    <a:pt x="29" y="25"/>
                    <a:pt x="29" y="27"/>
                    <a:pt x="29" y="29"/>
                  </a:cubicBezTo>
                  <a:cubicBezTo>
                    <a:pt x="29" y="31"/>
                    <a:pt x="29" y="33"/>
                    <a:pt x="28" y="34"/>
                  </a:cubicBezTo>
                  <a:cubicBezTo>
                    <a:pt x="28" y="36"/>
                    <a:pt x="26" y="37"/>
                    <a:pt x="25" y="38"/>
                  </a:cubicBezTo>
                  <a:cubicBezTo>
                    <a:pt x="24" y="39"/>
                    <a:pt x="22" y="39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3" y="40"/>
                    <a:pt x="10" y="40"/>
                    <a:pt x="7" y="39"/>
                  </a:cubicBezTo>
                  <a:cubicBezTo>
                    <a:pt x="5" y="38"/>
                    <a:pt x="2" y="37"/>
                    <a:pt x="0" y="35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1" y="33"/>
                    <a:pt x="13" y="33"/>
                    <a:pt x="15" y="33"/>
                  </a:cubicBezTo>
                  <a:cubicBezTo>
                    <a:pt x="17" y="33"/>
                    <a:pt x="19" y="33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8"/>
                    <a:pt x="21" y="27"/>
                  </a:cubicBezTo>
                  <a:cubicBezTo>
                    <a:pt x="21" y="27"/>
                    <a:pt x="20" y="26"/>
                    <a:pt x="20" y="26"/>
                  </a:cubicBezTo>
                  <a:cubicBezTo>
                    <a:pt x="19" y="25"/>
                    <a:pt x="18" y="25"/>
                    <a:pt x="17" y="24"/>
                  </a:cubicBezTo>
                  <a:cubicBezTo>
                    <a:pt x="16" y="24"/>
                    <a:pt x="15" y="23"/>
                    <a:pt x="13" y="23"/>
                  </a:cubicBezTo>
                  <a:cubicBezTo>
                    <a:pt x="11" y="22"/>
                    <a:pt x="9" y="21"/>
                    <a:pt x="8" y="20"/>
                  </a:cubicBezTo>
                  <a:cubicBezTo>
                    <a:pt x="6" y="19"/>
                    <a:pt x="5" y="19"/>
                    <a:pt x="4" y="18"/>
                  </a:cubicBezTo>
                  <a:cubicBezTo>
                    <a:pt x="3" y="17"/>
                    <a:pt x="3" y="16"/>
                    <a:pt x="2" y="15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2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7" y="2"/>
                    <a:pt x="8" y="1"/>
                    <a:pt x="10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20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233" name="Freeform 70">
              <a:extLst>
                <a:ext uri="{FF2B5EF4-FFF2-40B4-BE49-F238E27FC236}">
                  <a16:creationId xmlns:a16="http://schemas.microsoft.com/office/drawing/2014/main" id="{40CF3793-E792-4DB3-8064-4B43F4706A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3096" y="6489826"/>
              <a:ext cx="27899" cy="31387"/>
            </a:xfrm>
            <a:custGeom>
              <a:avLst/>
              <a:gdLst>
                <a:gd name="T0" fmla="*/ 11 w 11"/>
                <a:gd name="T1" fmla="*/ 6 h 12"/>
                <a:gd name="T2" fmla="*/ 11 w 11"/>
                <a:gd name="T3" fmla="*/ 9 h 12"/>
                <a:gd name="T4" fmla="*/ 10 w 11"/>
                <a:gd name="T5" fmla="*/ 10 h 12"/>
                <a:gd name="T6" fmla="*/ 8 w 11"/>
                <a:gd name="T7" fmla="*/ 12 h 12"/>
                <a:gd name="T8" fmla="*/ 6 w 11"/>
                <a:gd name="T9" fmla="*/ 12 h 12"/>
                <a:gd name="T10" fmla="*/ 3 w 11"/>
                <a:gd name="T11" fmla="*/ 12 h 12"/>
                <a:gd name="T12" fmla="*/ 1 w 11"/>
                <a:gd name="T13" fmla="*/ 10 h 12"/>
                <a:gd name="T14" fmla="*/ 0 w 11"/>
                <a:gd name="T15" fmla="*/ 9 h 12"/>
                <a:gd name="T16" fmla="*/ 0 w 11"/>
                <a:gd name="T17" fmla="*/ 6 h 12"/>
                <a:gd name="T18" fmla="*/ 0 w 11"/>
                <a:gd name="T19" fmla="*/ 4 h 12"/>
                <a:gd name="T20" fmla="*/ 1 w 11"/>
                <a:gd name="T21" fmla="*/ 2 h 12"/>
                <a:gd name="T22" fmla="*/ 3 w 11"/>
                <a:gd name="T23" fmla="*/ 1 h 12"/>
                <a:gd name="T24" fmla="*/ 6 w 11"/>
                <a:gd name="T25" fmla="*/ 0 h 12"/>
                <a:gd name="T26" fmla="*/ 8 w 11"/>
                <a:gd name="T27" fmla="*/ 1 h 12"/>
                <a:gd name="T28" fmla="*/ 10 w 11"/>
                <a:gd name="T29" fmla="*/ 2 h 12"/>
                <a:gd name="T30" fmla="*/ 11 w 11"/>
                <a:gd name="T31" fmla="*/ 4 h 12"/>
                <a:gd name="T32" fmla="*/ 11 w 11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2">
                  <a:moveTo>
                    <a:pt x="11" y="6"/>
                  </a:moveTo>
                  <a:cubicBezTo>
                    <a:pt x="11" y="7"/>
                    <a:pt x="11" y="8"/>
                    <a:pt x="11" y="9"/>
                  </a:cubicBezTo>
                  <a:cubicBezTo>
                    <a:pt x="11" y="9"/>
                    <a:pt x="10" y="10"/>
                    <a:pt x="10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1" y="10"/>
                    <a:pt x="1" y="9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9" y="1"/>
                    <a:pt x="9" y="2"/>
                    <a:pt x="10" y="2"/>
                  </a:cubicBezTo>
                  <a:cubicBezTo>
                    <a:pt x="10" y="3"/>
                    <a:pt x="11" y="3"/>
                    <a:pt x="11" y="4"/>
                  </a:cubicBezTo>
                  <a:cubicBezTo>
                    <a:pt x="11" y="5"/>
                    <a:pt x="11" y="6"/>
                    <a:pt x="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</p:grpSp>
      <p:sp>
        <p:nvSpPr>
          <p:cNvPr id="18" name="Title 1"/>
          <p:cNvSpPr>
            <a:spLocks noGrp="1"/>
          </p:cNvSpPr>
          <p:nvPr userDrawn="1">
            <p:ph type="ctrTitle"/>
          </p:nvPr>
        </p:nvSpPr>
        <p:spPr>
          <a:xfrm>
            <a:off x="944880" y="2158329"/>
            <a:ext cx="4783882" cy="860400"/>
          </a:xfrm>
          <a:prstGeom prst="rect">
            <a:avLst/>
          </a:prstGeom>
        </p:spPr>
        <p:txBody>
          <a:bodyPr/>
          <a:lstStyle>
            <a:lvl1pPr>
              <a:defRPr sz="3000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Subtitle 2"/>
          <p:cNvSpPr>
            <a:spLocks noGrp="1"/>
          </p:cNvSpPr>
          <p:nvPr userDrawn="1">
            <p:ph type="subTitle" idx="1"/>
          </p:nvPr>
        </p:nvSpPr>
        <p:spPr>
          <a:xfrm>
            <a:off x="945072" y="3200329"/>
            <a:ext cx="4808028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4A731D0-020D-4D8E-955D-2354AF0FE452}"/>
              </a:ext>
            </a:extLst>
          </p:cNvPr>
          <p:cNvSpPr/>
          <p:nvPr userDrawn="1"/>
        </p:nvSpPr>
        <p:spPr>
          <a:xfrm>
            <a:off x="489366" y="723658"/>
            <a:ext cx="5680945" cy="3452894"/>
          </a:xfrm>
          <a:custGeom>
            <a:avLst/>
            <a:gdLst>
              <a:gd name="connsiteX0" fmla="*/ 8749 w 5680945"/>
              <a:gd name="connsiteY0" fmla="*/ 1021520 h 3452894"/>
              <a:gd name="connsiteX1" fmla="*/ 8749 w 5680945"/>
              <a:gd name="connsiteY1" fmla="*/ 3164181 h 3452894"/>
              <a:gd name="connsiteX2" fmla="*/ 151414 w 5680945"/>
              <a:gd name="connsiteY2" fmla="*/ 3164181 h 3452894"/>
              <a:gd name="connsiteX3" fmla="*/ 151414 w 5680945"/>
              <a:gd name="connsiteY3" fmla="*/ 1140155 h 3452894"/>
              <a:gd name="connsiteX4" fmla="*/ 5534897 w 5680945"/>
              <a:gd name="connsiteY4" fmla="*/ 179294 h 3452894"/>
              <a:gd name="connsiteX5" fmla="*/ 5534897 w 5680945"/>
              <a:gd name="connsiteY5" fmla="*/ 3306846 h 3452894"/>
              <a:gd name="connsiteX6" fmla="*/ 864624 w 5680945"/>
              <a:gd name="connsiteY6" fmla="*/ 3306846 h 3452894"/>
              <a:gd name="connsiteX7" fmla="*/ 864624 w 5680945"/>
              <a:gd name="connsiteY7" fmla="*/ 3449395 h 3452894"/>
              <a:gd name="connsiteX8" fmla="*/ 5677562 w 5680945"/>
              <a:gd name="connsiteY8" fmla="*/ 3449395 h 3452894"/>
              <a:gd name="connsiteX9" fmla="*/ 5677562 w 5680945"/>
              <a:gd name="connsiteY9" fmla="*/ 8749 h 3452894"/>
              <a:gd name="connsiteX10" fmla="*/ 8749 w 5680945"/>
              <a:gd name="connsiteY10" fmla="*/ 1021520 h 345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80945" h="3452894">
                <a:moveTo>
                  <a:pt x="8749" y="1021520"/>
                </a:moveTo>
                <a:lnTo>
                  <a:pt x="8749" y="3164181"/>
                </a:lnTo>
                <a:lnTo>
                  <a:pt x="151414" y="3164181"/>
                </a:lnTo>
                <a:lnTo>
                  <a:pt x="151414" y="1140155"/>
                </a:lnTo>
                <a:lnTo>
                  <a:pt x="5534897" y="179294"/>
                </a:lnTo>
                <a:lnTo>
                  <a:pt x="5534897" y="3306846"/>
                </a:lnTo>
                <a:lnTo>
                  <a:pt x="864624" y="3306846"/>
                </a:lnTo>
                <a:lnTo>
                  <a:pt x="864624" y="3449395"/>
                </a:lnTo>
                <a:lnTo>
                  <a:pt x="5677562" y="3449395"/>
                </a:lnTo>
                <a:lnTo>
                  <a:pt x="5677562" y="8749"/>
                </a:lnTo>
                <a:lnTo>
                  <a:pt x="8749" y="102152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5324C54-B75E-4AC0-90C2-FA558C7716F7}"/>
              </a:ext>
            </a:extLst>
          </p:cNvPr>
          <p:cNvSpPr/>
          <p:nvPr/>
        </p:nvSpPr>
        <p:spPr>
          <a:xfrm>
            <a:off x="489366" y="4021755"/>
            <a:ext cx="151647" cy="151647"/>
          </a:xfrm>
          <a:custGeom>
            <a:avLst/>
            <a:gdLst>
              <a:gd name="connsiteX0" fmla="*/ 8749 w 151647"/>
              <a:gd name="connsiteY0" fmla="*/ 8749 h 151647"/>
              <a:gd name="connsiteX1" fmla="*/ 151414 w 151647"/>
              <a:gd name="connsiteY1" fmla="*/ 8749 h 151647"/>
              <a:gd name="connsiteX2" fmla="*/ 151414 w 151647"/>
              <a:gd name="connsiteY2" fmla="*/ 151414 h 151647"/>
              <a:gd name="connsiteX3" fmla="*/ 8749 w 151647"/>
              <a:gd name="connsiteY3" fmla="*/ 151414 h 1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7" h="151647">
                <a:moveTo>
                  <a:pt x="8749" y="8749"/>
                </a:moveTo>
                <a:lnTo>
                  <a:pt x="151414" y="8749"/>
                </a:lnTo>
                <a:lnTo>
                  <a:pt x="151414" y="151414"/>
                </a:lnTo>
                <a:lnTo>
                  <a:pt x="8749" y="15141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A95478-C099-485F-AD95-A617656C6C7C}"/>
              </a:ext>
            </a:extLst>
          </p:cNvPr>
          <p:cNvSpPr/>
          <p:nvPr/>
        </p:nvSpPr>
        <p:spPr>
          <a:xfrm>
            <a:off x="774697" y="4021755"/>
            <a:ext cx="151647" cy="151647"/>
          </a:xfrm>
          <a:custGeom>
            <a:avLst/>
            <a:gdLst>
              <a:gd name="connsiteX0" fmla="*/ 8749 w 151647"/>
              <a:gd name="connsiteY0" fmla="*/ 8749 h 151647"/>
              <a:gd name="connsiteX1" fmla="*/ 151414 w 151647"/>
              <a:gd name="connsiteY1" fmla="*/ 8749 h 151647"/>
              <a:gd name="connsiteX2" fmla="*/ 151414 w 151647"/>
              <a:gd name="connsiteY2" fmla="*/ 151414 h 151647"/>
              <a:gd name="connsiteX3" fmla="*/ 8749 w 151647"/>
              <a:gd name="connsiteY3" fmla="*/ 151414 h 1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7" h="151647">
                <a:moveTo>
                  <a:pt x="8749" y="8749"/>
                </a:moveTo>
                <a:lnTo>
                  <a:pt x="151414" y="8749"/>
                </a:lnTo>
                <a:lnTo>
                  <a:pt x="151414" y="151414"/>
                </a:lnTo>
                <a:lnTo>
                  <a:pt x="8749" y="15141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65680A1-86D1-44C2-AA38-0DF5735F1F26}"/>
              </a:ext>
            </a:extLst>
          </p:cNvPr>
          <p:cNvSpPr/>
          <p:nvPr/>
        </p:nvSpPr>
        <p:spPr>
          <a:xfrm>
            <a:off x="1059910" y="4021755"/>
            <a:ext cx="151647" cy="151647"/>
          </a:xfrm>
          <a:custGeom>
            <a:avLst/>
            <a:gdLst>
              <a:gd name="connsiteX0" fmla="*/ 8749 w 151647"/>
              <a:gd name="connsiteY0" fmla="*/ 8749 h 151647"/>
              <a:gd name="connsiteX1" fmla="*/ 151414 w 151647"/>
              <a:gd name="connsiteY1" fmla="*/ 8749 h 151647"/>
              <a:gd name="connsiteX2" fmla="*/ 151414 w 151647"/>
              <a:gd name="connsiteY2" fmla="*/ 151414 h 151647"/>
              <a:gd name="connsiteX3" fmla="*/ 8749 w 151647"/>
              <a:gd name="connsiteY3" fmla="*/ 151414 h 1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7" h="151647">
                <a:moveTo>
                  <a:pt x="8749" y="8749"/>
                </a:moveTo>
                <a:lnTo>
                  <a:pt x="151414" y="8749"/>
                </a:lnTo>
                <a:lnTo>
                  <a:pt x="151414" y="151414"/>
                </a:lnTo>
                <a:lnTo>
                  <a:pt x="8749" y="15141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grpSp>
        <p:nvGrpSpPr>
          <p:cNvPr id="76" name="Group 4">
            <a:extLst>
              <a:ext uri="{FF2B5EF4-FFF2-40B4-BE49-F238E27FC236}">
                <a16:creationId xmlns:a16="http://schemas.microsoft.com/office/drawing/2014/main" id="{9D60B6B0-F7ED-4B9F-A77C-632AC4EA661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64788" y="4960938"/>
            <a:ext cx="1225550" cy="1435100"/>
            <a:chOff x="6529" y="3125"/>
            <a:chExt cx="772" cy="904"/>
          </a:xfrm>
        </p:grpSpPr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CC1B45B9-64DF-4C5B-9711-FA69AD5370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8" name="Freeform 6">
              <a:extLst>
                <a:ext uri="{FF2B5EF4-FFF2-40B4-BE49-F238E27FC236}">
                  <a16:creationId xmlns:a16="http://schemas.microsoft.com/office/drawing/2014/main" id="{BA55CB73-EE25-43B6-9720-855E16C4B1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6343554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roved question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holding rice in a field&#10;&#10;Description automatically generated">
            <a:extLst>
              <a:ext uri="{FF2B5EF4-FFF2-40B4-BE49-F238E27FC236}">
                <a16:creationId xmlns:a16="http://schemas.microsoft.com/office/drawing/2014/main" id="{27FF81DB-3F8C-6C14-BF2D-1E2F76468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071"/>
          <a:stretch/>
        </p:blipFill>
        <p:spPr>
          <a:xfrm>
            <a:off x="0" y="0"/>
            <a:ext cx="14402722" cy="6858000"/>
          </a:xfrm>
          <a:prstGeom prst="rect">
            <a:avLst/>
          </a:prstGeom>
        </p:spPr>
      </p:pic>
      <p:sp>
        <p:nvSpPr>
          <p:cNvPr id="263" name="Title 1">
            <a:extLst>
              <a:ext uri="{FF2B5EF4-FFF2-40B4-BE49-F238E27FC236}">
                <a16:creationId xmlns:a16="http://schemas.microsoft.com/office/drawing/2014/main" id="{3F36D6CC-3534-47CC-AECE-83EDA4639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7085" y="2086912"/>
            <a:ext cx="4000436" cy="860400"/>
          </a:xfrm>
          <a:prstGeom prst="rect">
            <a:avLst/>
          </a:prstGeom>
        </p:spPr>
        <p:txBody>
          <a:bodyPr/>
          <a:lstStyle>
            <a:lvl1pPr>
              <a:defRPr sz="3000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64" name="Subtitle 2">
            <a:extLst>
              <a:ext uri="{FF2B5EF4-FFF2-40B4-BE49-F238E27FC236}">
                <a16:creationId xmlns:a16="http://schemas.microsoft.com/office/drawing/2014/main" id="{C26FB38E-4E99-4AFB-8C8C-F03F7A963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7850" y="3189310"/>
            <a:ext cx="4020628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1172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4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DA9741B6-D337-4A18-8ECB-FB21A6953E4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0356C28-34FC-48BD-943E-82B485EB0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18" y="1137920"/>
            <a:ext cx="10978515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2684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918" y="294200"/>
            <a:ext cx="10978515" cy="5904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Standard slide</a:t>
            </a:r>
            <a:endParaRPr lang="en-GB" dirty="0"/>
          </a:p>
        </p:txBody>
      </p:sp>
      <p:sp>
        <p:nvSpPr>
          <p:cNvPr id="80" name="Line 10">
            <a:extLst>
              <a:ext uri="{FF2B5EF4-FFF2-40B4-BE49-F238E27FC236}">
                <a16:creationId xmlns:a16="http://schemas.microsoft.com/office/drawing/2014/main" id="{EF8E9275-C0E0-4ABA-8699-73E5E292EC8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151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0593A0-4211-460E-B6CF-FE2D9CE6D9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99120" y="1"/>
            <a:ext cx="3999231" cy="6156104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9" y="294200"/>
            <a:ext cx="7444422" cy="5904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918" y="1137921"/>
            <a:ext cx="7299642" cy="87376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56616" indent="0">
              <a:buNone/>
              <a:defRPr sz="1800">
                <a:solidFill>
                  <a:schemeClr val="bg1"/>
                </a:solidFill>
              </a:defRPr>
            </a:lvl2pPr>
            <a:lvl3pPr marL="713232" indent="0">
              <a:buNone/>
              <a:defRPr sz="1600">
                <a:solidFill>
                  <a:schemeClr val="bg1"/>
                </a:solidFill>
              </a:defRPr>
            </a:lvl3pPr>
            <a:lvl4pPr marL="1069848" indent="0">
              <a:buNone/>
              <a:defRPr sz="1400">
                <a:solidFill>
                  <a:schemeClr val="bg1"/>
                </a:solidFill>
              </a:defRPr>
            </a:lvl4pPr>
            <a:lvl5pPr marL="1426464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8D3272-120F-430D-AFB5-E93227EEEAA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918" y="2311401"/>
            <a:ext cx="3580117" cy="3844704"/>
          </a:xfrm>
        </p:spPr>
        <p:txBody>
          <a:bodyPr numCol="1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56616" indent="0">
              <a:buNone/>
              <a:defRPr sz="1800">
                <a:solidFill>
                  <a:schemeClr val="bg1"/>
                </a:solidFill>
              </a:defRPr>
            </a:lvl2pPr>
            <a:lvl3pPr marL="713232" indent="0">
              <a:buNone/>
              <a:defRPr sz="1600">
                <a:solidFill>
                  <a:schemeClr val="bg1"/>
                </a:solidFill>
              </a:defRPr>
            </a:lvl3pPr>
            <a:lvl4pPr marL="1069848" indent="0">
              <a:buNone/>
              <a:defRPr sz="1400">
                <a:solidFill>
                  <a:schemeClr val="bg1"/>
                </a:solidFill>
              </a:defRPr>
            </a:lvl4pPr>
            <a:lvl5pPr marL="1426464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C7BD71A-882B-40FB-A05F-48ECC69FF73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29443" y="2311401"/>
            <a:ext cx="3580117" cy="1254759"/>
          </a:xfrm>
        </p:spPr>
        <p:txBody>
          <a:bodyPr numCol="1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56616" indent="0">
              <a:buNone/>
              <a:defRPr sz="1800">
                <a:solidFill>
                  <a:schemeClr val="bg1"/>
                </a:solidFill>
              </a:defRPr>
            </a:lvl2pPr>
            <a:lvl3pPr marL="713232" indent="0">
              <a:buNone/>
              <a:defRPr sz="1600">
                <a:solidFill>
                  <a:schemeClr val="bg1"/>
                </a:solidFill>
              </a:defRPr>
            </a:lvl3pPr>
            <a:lvl4pPr marL="1069848" indent="0">
              <a:buNone/>
              <a:defRPr sz="1400">
                <a:solidFill>
                  <a:schemeClr val="bg1"/>
                </a:solidFill>
              </a:defRPr>
            </a:lvl4pPr>
            <a:lvl5pPr marL="1426464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87D58C8-1517-42AA-8B2A-E449A3F6F02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9443" y="4236721"/>
            <a:ext cx="3580117" cy="1944160"/>
          </a:xfrm>
        </p:spPr>
        <p:txBody>
          <a:bodyPr numCol="1"/>
          <a:lstStyle>
            <a:lvl1pPr marL="0" indent="0">
              <a:buNone/>
              <a:defRPr sz="18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56616" indent="0">
              <a:buNone/>
              <a:defRPr sz="1800">
                <a:solidFill>
                  <a:schemeClr val="bg1"/>
                </a:solidFill>
              </a:defRPr>
            </a:lvl2pPr>
            <a:lvl3pPr marL="713232" indent="0">
              <a:buNone/>
              <a:defRPr sz="1600">
                <a:solidFill>
                  <a:schemeClr val="bg1"/>
                </a:solidFill>
              </a:defRPr>
            </a:lvl3pPr>
            <a:lvl4pPr marL="1069848" indent="0">
              <a:buNone/>
              <a:defRPr sz="1400">
                <a:solidFill>
                  <a:schemeClr val="bg1"/>
                </a:solidFill>
              </a:defRPr>
            </a:lvl4pPr>
            <a:lvl5pPr marL="1426464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E820DC59-E206-4DC0-9012-584F8EBAF73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772385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522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0593A0-4211-460E-B6CF-FE2D9CE6D9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84460" cy="6857999"/>
          </a:xfrm>
        </p:spPr>
        <p:txBody>
          <a:bodyPr/>
          <a:lstStyle/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5294" y="294200"/>
            <a:ext cx="8892000" cy="5904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95293" y="1137921"/>
            <a:ext cx="2742882" cy="5018184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56616" indent="0">
              <a:buNone/>
              <a:defRPr sz="1800">
                <a:solidFill>
                  <a:schemeClr val="bg1"/>
                </a:solidFill>
              </a:defRPr>
            </a:lvl2pPr>
            <a:lvl3pPr marL="713232" indent="0">
              <a:buNone/>
              <a:defRPr sz="1600">
                <a:solidFill>
                  <a:schemeClr val="bg1"/>
                </a:solidFill>
              </a:defRPr>
            </a:lvl3pPr>
            <a:lvl4pPr marL="1069848" indent="0">
              <a:buNone/>
              <a:defRPr sz="1400">
                <a:solidFill>
                  <a:schemeClr val="bg1"/>
                </a:solidFill>
              </a:defRPr>
            </a:lvl4pPr>
            <a:lvl5pPr marL="1426464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8D3272-120F-430D-AFB5-E93227EEEAA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727083" y="1137921"/>
            <a:ext cx="2803842" cy="5018184"/>
          </a:xfrm>
        </p:spPr>
        <p:txBody>
          <a:bodyPr numCol="1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56616" indent="0">
              <a:buNone/>
              <a:defRPr sz="1800">
                <a:solidFill>
                  <a:schemeClr val="bg1"/>
                </a:solidFill>
              </a:defRPr>
            </a:lvl2pPr>
            <a:lvl3pPr marL="713232" indent="0">
              <a:buNone/>
              <a:defRPr sz="1600">
                <a:solidFill>
                  <a:schemeClr val="bg1"/>
                </a:solidFill>
              </a:defRPr>
            </a:lvl3pPr>
            <a:lvl4pPr marL="1069848" indent="0">
              <a:buNone/>
              <a:defRPr sz="1400">
                <a:solidFill>
                  <a:schemeClr val="bg1"/>
                </a:solidFill>
              </a:defRPr>
            </a:lvl4pPr>
            <a:lvl5pPr marL="1426464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FF4A6F8-D9C6-4FEE-9324-5200D308BB1F}"/>
              </a:ext>
            </a:extLst>
          </p:cNvPr>
          <p:cNvSpPr>
            <a:spLocks noGrp="1"/>
          </p:cNvSpPr>
          <p:nvPr userDrawn="1">
            <p:ph idx="12" hasCustomPrompt="1"/>
          </p:nvPr>
        </p:nvSpPr>
        <p:spPr>
          <a:xfrm>
            <a:off x="8819832" y="1137921"/>
            <a:ext cx="2768600" cy="2796151"/>
          </a:xfrm>
        </p:spPr>
        <p:txBody>
          <a:bodyPr numCol="1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56616" indent="0">
              <a:buNone/>
              <a:defRPr sz="1800">
                <a:solidFill>
                  <a:schemeClr val="bg1"/>
                </a:solidFill>
              </a:defRPr>
            </a:lvl2pPr>
            <a:lvl3pPr marL="713232" indent="0">
              <a:buNone/>
              <a:defRPr sz="1600">
                <a:solidFill>
                  <a:schemeClr val="bg1"/>
                </a:solidFill>
              </a:defRPr>
            </a:lvl3pPr>
            <a:lvl4pPr marL="1069848" indent="0">
              <a:buNone/>
              <a:defRPr sz="1400">
                <a:solidFill>
                  <a:schemeClr val="bg1"/>
                </a:solidFill>
              </a:defRPr>
            </a:lvl4pPr>
            <a:lvl5pPr marL="1426464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" name="Line 10">
            <a:extLst>
              <a:ext uri="{FF2B5EF4-FFF2-40B4-BE49-F238E27FC236}">
                <a16:creationId xmlns:a16="http://schemas.microsoft.com/office/drawing/2014/main" id="{B63A7CBA-3151-452E-BD2F-D3E65CE1595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695294" y="907750"/>
            <a:ext cx="8892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151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918" y="1137920"/>
            <a:ext cx="8238744" cy="4834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Line 10">
            <a:extLst>
              <a:ext uri="{FF2B5EF4-FFF2-40B4-BE49-F238E27FC236}">
                <a16:creationId xmlns:a16="http://schemas.microsoft.com/office/drawing/2014/main" id="{CF130104-FAF2-4309-9701-573F3774313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920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BA94B7-7BDE-4510-A417-A765301D13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8350" cy="6858000"/>
          </a:xfrm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7C43D-4F1B-43DA-A0C6-DA6B670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800" y="2851522"/>
            <a:ext cx="4447800" cy="1202318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None/>
              <a:defRPr kumimoji="0" lang="en-IN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YInterstate Light" panose="02000506000000020004" pitchFamily="2" charset="0"/>
                <a:ea typeface="+mj-ea"/>
                <a:cs typeface="+mj-cs"/>
              </a:defRPr>
            </a:lvl1pPr>
          </a:lstStyle>
          <a:p>
            <a:pPr marL="356616" marR="0" lvl="0" indent="-356616" defTabSz="1007887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Chapter Title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976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0593A0-4211-460E-B6CF-FE2D9CE6D9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99120" y="1"/>
            <a:ext cx="3999231" cy="6156104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9" y="294200"/>
            <a:ext cx="7444422" cy="5904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918" y="1137921"/>
            <a:ext cx="7299642" cy="87376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56616" indent="0">
              <a:buNone/>
              <a:defRPr sz="1800">
                <a:solidFill>
                  <a:schemeClr val="bg1"/>
                </a:solidFill>
              </a:defRPr>
            </a:lvl2pPr>
            <a:lvl3pPr marL="713232" indent="0">
              <a:buNone/>
              <a:defRPr sz="1600">
                <a:solidFill>
                  <a:schemeClr val="bg1"/>
                </a:solidFill>
              </a:defRPr>
            </a:lvl3pPr>
            <a:lvl4pPr marL="1069848" indent="0">
              <a:buNone/>
              <a:defRPr sz="1400">
                <a:solidFill>
                  <a:schemeClr val="bg1"/>
                </a:solidFill>
              </a:defRPr>
            </a:lvl4pPr>
            <a:lvl5pPr marL="1426464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8D3272-120F-430D-AFB5-E93227EEEAA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918" y="2311401"/>
            <a:ext cx="3580117" cy="3844704"/>
          </a:xfrm>
        </p:spPr>
        <p:txBody>
          <a:bodyPr numCol="1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56616" indent="0">
              <a:buNone/>
              <a:defRPr sz="1800">
                <a:solidFill>
                  <a:schemeClr val="bg1"/>
                </a:solidFill>
              </a:defRPr>
            </a:lvl2pPr>
            <a:lvl3pPr marL="713232" indent="0">
              <a:buNone/>
              <a:defRPr sz="1600">
                <a:solidFill>
                  <a:schemeClr val="bg1"/>
                </a:solidFill>
              </a:defRPr>
            </a:lvl3pPr>
            <a:lvl4pPr marL="1069848" indent="0">
              <a:buNone/>
              <a:defRPr sz="1400">
                <a:solidFill>
                  <a:schemeClr val="bg1"/>
                </a:solidFill>
              </a:defRPr>
            </a:lvl4pPr>
            <a:lvl5pPr marL="1426464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C7BD71A-882B-40FB-A05F-48ECC69FF73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29443" y="2311401"/>
            <a:ext cx="3580117" cy="1254759"/>
          </a:xfrm>
        </p:spPr>
        <p:txBody>
          <a:bodyPr numCol="1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56616" indent="0">
              <a:buNone/>
              <a:defRPr sz="1800">
                <a:solidFill>
                  <a:schemeClr val="bg1"/>
                </a:solidFill>
              </a:defRPr>
            </a:lvl2pPr>
            <a:lvl3pPr marL="713232" indent="0">
              <a:buNone/>
              <a:defRPr sz="1600">
                <a:solidFill>
                  <a:schemeClr val="bg1"/>
                </a:solidFill>
              </a:defRPr>
            </a:lvl3pPr>
            <a:lvl4pPr marL="1069848" indent="0">
              <a:buNone/>
              <a:defRPr sz="1400">
                <a:solidFill>
                  <a:schemeClr val="bg1"/>
                </a:solidFill>
              </a:defRPr>
            </a:lvl4pPr>
            <a:lvl5pPr marL="1426464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87D58C8-1517-42AA-8B2A-E449A3F6F02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9443" y="4236721"/>
            <a:ext cx="3580117" cy="1944160"/>
          </a:xfrm>
        </p:spPr>
        <p:txBody>
          <a:bodyPr numCol="1"/>
          <a:lstStyle>
            <a:lvl1pPr marL="0" indent="0">
              <a:buNone/>
              <a:defRPr sz="18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56616" indent="0">
              <a:buNone/>
              <a:defRPr sz="1800">
                <a:solidFill>
                  <a:schemeClr val="bg1"/>
                </a:solidFill>
              </a:defRPr>
            </a:lvl2pPr>
            <a:lvl3pPr marL="713232" indent="0">
              <a:buNone/>
              <a:defRPr sz="1600">
                <a:solidFill>
                  <a:schemeClr val="bg1"/>
                </a:solidFill>
              </a:defRPr>
            </a:lvl3pPr>
            <a:lvl4pPr marL="1069848" indent="0">
              <a:buNone/>
              <a:defRPr sz="1400">
                <a:solidFill>
                  <a:schemeClr val="bg1"/>
                </a:solidFill>
              </a:defRPr>
            </a:lvl4pPr>
            <a:lvl5pPr marL="1426464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E820DC59-E206-4DC0-9012-584F8EBAF73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7723854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912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7C43D-4F1B-43DA-A0C6-DA6B670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800" y="2851522"/>
            <a:ext cx="4447800" cy="1202318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None/>
              <a:defRPr kumimoji="0" lang="en-IN" sz="36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YInterstate Light" panose="02000506000000020004" pitchFamily="2" charset="0"/>
                <a:ea typeface="+mj-ea"/>
                <a:cs typeface="+mj-cs"/>
              </a:defRPr>
            </a:lvl1pPr>
          </a:lstStyle>
          <a:p>
            <a:pPr marL="356616" marR="0" lvl="0" indent="-356616" defTabSz="1007887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Chapter Title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243752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F291EB0-15F5-4E9A-A38B-CE3AC1452E21}"/>
              </a:ext>
            </a:extLst>
          </p:cNvPr>
          <p:cNvSpPr txBox="1">
            <a:spLocks/>
          </p:cNvSpPr>
          <p:nvPr userDrawn="1"/>
        </p:nvSpPr>
        <p:spPr>
          <a:xfrm>
            <a:off x="477351" y="1488927"/>
            <a:ext cx="2338388" cy="858838"/>
          </a:xfrm>
          <a:prstGeom prst="rect">
            <a:avLst/>
          </a:prstGeom>
        </p:spPr>
        <p:txBody>
          <a:bodyPr/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200" dirty="0">
                <a:solidFill>
                  <a:schemeClr val="tx2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5D2AC0-B4F7-4455-9AE0-201966050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3350" y="2526765"/>
            <a:ext cx="5292000" cy="1800000"/>
          </a:xfrm>
        </p:spPr>
        <p:txBody>
          <a:bodyPr lIns="90000" tIns="46800" rIns="90000" bIns="46800"/>
          <a:lstStyle>
            <a:lvl1pPr marL="0" indent="0">
              <a:buNone/>
              <a:defRPr lang="en-US" sz="2800" dirty="0" smtClean="0">
                <a:latin typeface="Georgia" panose="02040502050405020303" pitchFamily="18" charset="0"/>
              </a:defRPr>
            </a:lvl1pPr>
          </a:lstStyle>
          <a:p>
            <a:pPr marL="356616" lvl="0" indent="-356616">
              <a:spcBef>
                <a:spcPts val="0"/>
              </a:spcBef>
            </a:pPr>
            <a:r>
              <a:rPr lang="en-US" dirty="0"/>
              <a:t>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1BA83A2-78F0-4F7E-836B-9B4B87820F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3350" y="4632765"/>
            <a:ext cx="5292000" cy="316838"/>
          </a:xfrm>
        </p:spPr>
        <p:txBody>
          <a:bodyPr lIns="90000" tIns="46800" rIns="90000" bIns="46800"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lang="en-US" sz="1600" kern="1200" dirty="0" smtClean="0">
                <a:solidFill>
                  <a:srgbClr val="2E2E38"/>
                </a:solidFill>
                <a:latin typeface="+mn-lt"/>
                <a:ea typeface="+mn-ea"/>
                <a:cs typeface="+mn-cs"/>
              </a:defRPr>
            </a:lvl1pPr>
            <a:lvl2pPr marL="356616" indent="0">
              <a:buNone/>
              <a:defRPr lang="en-US" sz="20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IN" sz="1600">
                <a:latin typeface="+mn-lt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Name Surname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34CE9DD-CE12-4D9F-8FD6-A2522F36C8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50" y="4971442"/>
            <a:ext cx="5292000" cy="316838"/>
          </a:xfrm>
        </p:spPr>
        <p:txBody>
          <a:bodyPr lIns="90000" tIns="46800" rIns="90000" bIns="46800"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lang="en-US" sz="1600" kern="1200" dirty="0" smtClean="0">
                <a:solidFill>
                  <a:srgbClr val="2E2E38"/>
                </a:solidFill>
                <a:latin typeface="+mn-lt"/>
                <a:ea typeface="+mn-ea"/>
                <a:cs typeface="+mn-cs"/>
              </a:defRPr>
            </a:lvl1pPr>
            <a:lvl2pPr marL="356616" indent="0">
              <a:buNone/>
              <a:defRPr lang="en-US" sz="20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IN" sz="1600">
                <a:latin typeface="+mn-lt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150871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28D7EA5-A532-4D8B-9984-8F3D1FEA98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53175" y="2060235"/>
            <a:ext cx="5292000" cy="3025522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2800" dirty="0" smtClean="0">
                <a:latin typeface="Georgia" panose="02040502050405020303" pitchFamily="18" charset="0"/>
              </a:defRPr>
            </a:lvl1pPr>
          </a:lstStyle>
          <a:p>
            <a:pPr marL="356616" lvl="0" indent="-356616" algn="ctr">
              <a:spcBef>
                <a:spcPts val="0"/>
              </a:spcBef>
            </a:pPr>
            <a:r>
              <a:rPr lang="en-US" dirty="0"/>
              <a:t>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F9B9C3C-16F2-40B2-A460-0480520ECF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3175" y="5506678"/>
            <a:ext cx="5292000" cy="31683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1600" dirty="0" smtClean="0">
                <a:solidFill>
                  <a:srgbClr val="2E2E38"/>
                </a:solidFill>
                <a:latin typeface="+mn-lt"/>
              </a:defRPr>
            </a:lvl1pPr>
          </a:lstStyle>
          <a:p>
            <a:pPr marL="356616" lvl="0" indent="-356616" algn="ctr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Name Surname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E04541C-CC5D-4455-8271-73223AE0A8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3175" y="5818717"/>
            <a:ext cx="5292000" cy="316838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ctr">
              <a:buNone/>
              <a:defRPr lang="en-US" sz="1600" dirty="0" smtClean="0">
                <a:solidFill>
                  <a:srgbClr val="2E2E38"/>
                </a:solidFill>
                <a:latin typeface="+mn-lt"/>
              </a:defRPr>
            </a:lvl1pPr>
          </a:lstStyle>
          <a:p>
            <a:pPr marL="356616" lvl="0" indent="-356616" algn="ctr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Job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BD672D3-B116-471A-8511-D80D5D920D93}"/>
              </a:ext>
            </a:extLst>
          </p:cNvPr>
          <p:cNvSpPr txBox="1">
            <a:spLocks/>
          </p:cNvSpPr>
          <p:nvPr userDrawn="1"/>
        </p:nvSpPr>
        <p:spPr>
          <a:xfrm>
            <a:off x="4929981" y="979787"/>
            <a:ext cx="2338388" cy="882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200" dirty="0">
                <a:solidFill>
                  <a:schemeClr val="tx2"/>
                </a:solidFill>
                <a:latin typeface="Georgia" panose="02040502050405020303" pitchFamily="18" charset="0"/>
              </a:rPr>
              <a:t>“ </a:t>
            </a:r>
          </a:p>
        </p:txBody>
      </p:sp>
    </p:spTree>
    <p:extLst>
      <p:ext uri="{BB962C8B-B14F-4D97-AF65-F5344CB8AC3E}">
        <p14:creationId xmlns:p14="http://schemas.microsoft.com/office/powerpoint/2010/main" val="33608328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28F8CDB-776D-4811-AE2C-217236ECDE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27180" y="0"/>
            <a:ext cx="5971170" cy="6858000"/>
          </a:xfrm>
        </p:spPr>
        <p:txBody>
          <a:bodyPr/>
          <a:lstStyle/>
          <a:p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6E96BA-E9E4-496B-8CA5-6DA27B8AD7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221" y="2578743"/>
            <a:ext cx="4537959" cy="1055708"/>
          </a:xfrm>
        </p:spPr>
        <p:txBody>
          <a:bodyPr/>
          <a:lstStyle>
            <a:lvl1pPr marL="0" indent="0">
              <a:buNone/>
              <a:defRPr sz="3000"/>
            </a:lvl1pPr>
          </a:lstStyle>
          <a:p>
            <a:pPr lvl="0"/>
            <a:r>
              <a:rPr lang="en-IN" dirty="0"/>
              <a:t>Chapter Title</a:t>
            </a:r>
          </a:p>
          <a:p>
            <a:pPr lvl="0"/>
            <a:r>
              <a:rPr lang="en-IN" dirty="0"/>
              <a:t>EY Interstate Light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173C8A3-BA2F-497B-A214-45B02D73AF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7221" y="3840384"/>
            <a:ext cx="4537959" cy="1055708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IN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0199614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95A2BE92-ABF7-4A82-BC35-00F28F500FE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917" y="1137920"/>
            <a:ext cx="4957505" cy="4267457"/>
          </a:xfrm>
        </p:spPr>
        <p:txBody>
          <a:bodyPr/>
          <a:lstStyle/>
          <a:p>
            <a:endParaRPr lang="en-IN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A81FCAA-64D2-4A9C-B16E-9C4E3BB431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3461" y="3813288"/>
            <a:ext cx="3089275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03CDC117-35F2-47B2-85B2-29CB8EE7E0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33461" y="4055931"/>
            <a:ext cx="3089275" cy="180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Job Title to go here</a:t>
            </a:r>
            <a:endParaRPr lang="en-GB" dirty="0"/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00A15EA9-2372-4E06-83C2-1E13AB1FA6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3007" y="3578083"/>
            <a:ext cx="778959" cy="778959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DB83DAE-9FEB-4E9C-85BA-A34BD23927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3008" y="1137920"/>
            <a:ext cx="5465425" cy="3738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Key Takeaways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1ABE303-7041-4312-AD03-0E872AEF99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23008" y="1635009"/>
            <a:ext cx="5465425" cy="161155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Content EY Interstate Light, 16pt, Lorem ipsum dolor, 12pt, </a:t>
            </a:r>
            <a:r>
              <a:rPr lang="en-US" dirty="0" err="1"/>
              <a:t>Utinam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abhorreant</a:t>
            </a:r>
            <a:r>
              <a:rPr lang="en-US" dirty="0"/>
              <a:t> </a:t>
            </a:r>
            <a:r>
              <a:rPr lang="en-US" dirty="0" err="1"/>
              <a:t>sead</a:t>
            </a:r>
            <a:r>
              <a:rPr lang="en-US" dirty="0"/>
              <a:t>. </a:t>
            </a:r>
            <a:r>
              <a:rPr lang="en-US" dirty="0" err="1"/>
              <a:t>Putant</a:t>
            </a:r>
            <a:r>
              <a:rPr lang="en-US" dirty="0"/>
              <a:t> </a:t>
            </a:r>
            <a:r>
              <a:rPr lang="en-US" dirty="0" err="1"/>
              <a:t>probatus</a:t>
            </a:r>
            <a:r>
              <a:rPr lang="en-US" dirty="0"/>
              <a:t> id vis, ad his </a:t>
            </a:r>
            <a:r>
              <a:rPr lang="en-US" dirty="0" err="1"/>
              <a:t>meis</a:t>
            </a:r>
            <a:r>
              <a:rPr lang="en-US" dirty="0"/>
              <a:t>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repudiare</a:t>
            </a:r>
            <a:r>
              <a:rPr lang="en-US" dirty="0"/>
              <a:t>, has an </a:t>
            </a:r>
            <a:r>
              <a:rPr lang="en-US" dirty="0" err="1"/>
              <a:t>pericula</a:t>
            </a:r>
            <a:r>
              <a:rPr lang="en-US" dirty="0"/>
              <a:t> </a:t>
            </a:r>
            <a:r>
              <a:rPr lang="en-US" dirty="0" err="1"/>
              <a:t>tractatos</a:t>
            </a:r>
            <a:r>
              <a:rPr lang="en-US" dirty="0"/>
              <a:t>.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debitis</a:t>
            </a:r>
            <a:r>
              <a:rPr lang="en-US" dirty="0"/>
              <a:t> </a:t>
            </a:r>
            <a:r>
              <a:rPr lang="en-US" dirty="0" err="1"/>
              <a:t>dissentias</a:t>
            </a:r>
            <a:r>
              <a:rPr lang="en-US" dirty="0"/>
              <a:t> ad. </a:t>
            </a:r>
            <a:r>
              <a:rPr lang="en-US" dirty="0" err="1"/>
              <a:t>Patrioque</a:t>
            </a:r>
            <a:r>
              <a:rPr lang="en-US" dirty="0"/>
              <a:t> </a:t>
            </a:r>
            <a:r>
              <a:rPr lang="en-US" dirty="0" err="1"/>
              <a:t>voluptatum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ex, id </a:t>
            </a:r>
            <a:r>
              <a:rPr lang="en-US" dirty="0" err="1"/>
              <a:t>admodum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B69EB865-6B86-419B-923C-F7DDC68C9C6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0666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507BA1-EA97-432B-8AAE-BE8FEE6245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8350" cy="6858000"/>
          </a:xfrm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7683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_first_level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918" y="1137920"/>
            <a:ext cx="8238744" cy="48348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56616">
              <a:defRPr>
                <a:solidFill>
                  <a:schemeClr val="bg1"/>
                </a:solidFill>
              </a:defRPr>
            </a:lvl2pPr>
            <a:lvl3pPr marL="713232">
              <a:defRPr>
                <a:solidFill>
                  <a:schemeClr val="bg1"/>
                </a:solidFill>
              </a:defRPr>
            </a:lvl3pPr>
            <a:lvl4pPr marL="1069848">
              <a:defRPr>
                <a:solidFill>
                  <a:schemeClr val="bg1"/>
                </a:solidFill>
              </a:defRPr>
            </a:lvl4pPr>
            <a:lvl5pPr marL="1426464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8D4CA674-C969-4C5C-9EA4-6D41FE961DE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077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8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97A26880-8DD7-4A78-ADAF-91ED2E744A7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189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8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918" y="1137919"/>
            <a:ext cx="5387605" cy="483480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0828" y="1137919"/>
            <a:ext cx="5387605" cy="483480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9B070B28-7AAC-47E5-9EB5-96B8B8B8805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47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48" y="1869440"/>
            <a:ext cx="5393208" cy="4256075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632" y="1869440"/>
            <a:ext cx="5393208" cy="4256075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918" y="1137920"/>
            <a:ext cx="5393208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199632" y="1137920"/>
            <a:ext cx="5393208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8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9773E7D9-2434-4381-A00D-27B62C08673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81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0593A0-4211-460E-B6CF-FE2D9CE6D9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84460" cy="6857999"/>
          </a:xfrm>
        </p:spPr>
        <p:txBody>
          <a:bodyPr/>
          <a:lstStyle/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5294" y="294200"/>
            <a:ext cx="8892000" cy="5904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95293" y="1137921"/>
            <a:ext cx="2742882" cy="5018184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56616" indent="0">
              <a:buNone/>
              <a:defRPr sz="1800">
                <a:solidFill>
                  <a:schemeClr val="bg1"/>
                </a:solidFill>
              </a:defRPr>
            </a:lvl2pPr>
            <a:lvl3pPr marL="713232" indent="0">
              <a:buNone/>
              <a:defRPr sz="1600">
                <a:solidFill>
                  <a:schemeClr val="bg1"/>
                </a:solidFill>
              </a:defRPr>
            </a:lvl3pPr>
            <a:lvl4pPr marL="1069848" indent="0">
              <a:buNone/>
              <a:defRPr sz="1400">
                <a:solidFill>
                  <a:schemeClr val="bg1"/>
                </a:solidFill>
              </a:defRPr>
            </a:lvl4pPr>
            <a:lvl5pPr marL="1426464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8D3272-120F-430D-AFB5-E93227EEEAA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727083" y="1137921"/>
            <a:ext cx="2803842" cy="5018184"/>
          </a:xfrm>
        </p:spPr>
        <p:txBody>
          <a:bodyPr numCol="1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56616" indent="0">
              <a:buNone/>
              <a:defRPr sz="1800">
                <a:solidFill>
                  <a:schemeClr val="bg1"/>
                </a:solidFill>
              </a:defRPr>
            </a:lvl2pPr>
            <a:lvl3pPr marL="713232" indent="0">
              <a:buNone/>
              <a:defRPr sz="1600">
                <a:solidFill>
                  <a:schemeClr val="bg1"/>
                </a:solidFill>
              </a:defRPr>
            </a:lvl3pPr>
            <a:lvl4pPr marL="1069848" indent="0">
              <a:buNone/>
              <a:defRPr sz="1400">
                <a:solidFill>
                  <a:schemeClr val="bg1"/>
                </a:solidFill>
              </a:defRPr>
            </a:lvl4pPr>
            <a:lvl5pPr marL="1426464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FF4A6F8-D9C6-4FEE-9324-5200D308BB1F}"/>
              </a:ext>
            </a:extLst>
          </p:cNvPr>
          <p:cNvSpPr>
            <a:spLocks noGrp="1"/>
          </p:cNvSpPr>
          <p:nvPr userDrawn="1">
            <p:ph idx="12" hasCustomPrompt="1"/>
          </p:nvPr>
        </p:nvSpPr>
        <p:spPr>
          <a:xfrm>
            <a:off x="8819832" y="1137921"/>
            <a:ext cx="2768600" cy="2796151"/>
          </a:xfrm>
        </p:spPr>
        <p:txBody>
          <a:bodyPr numCol="1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56616" indent="0">
              <a:buNone/>
              <a:defRPr sz="1800">
                <a:solidFill>
                  <a:schemeClr val="bg1"/>
                </a:solidFill>
              </a:defRPr>
            </a:lvl2pPr>
            <a:lvl3pPr marL="713232" indent="0">
              <a:buNone/>
              <a:defRPr sz="1600">
                <a:solidFill>
                  <a:schemeClr val="bg1"/>
                </a:solidFill>
              </a:defRPr>
            </a:lvl3pPr>
            <a:lvl4pPr marL="1069848" indent="0">
              <a:buNone/>
              <a:defRPr sz="1400">
                <a:solidFill>
                  <a:schemeClr val="bg1"/>
                </a:solidFill>
              </a:defRPr>
            </a:lvl4pPr>
            <a:lvl5pPr marL="1426464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" name="Line 10">
            <a:extLst>
              <a:ext uri="{FF2B5EF4-FFF2-40B4-BE49-F238E27FC236}">
                <a16:creationId xmlns:a16="http://schemas.microsoft.com/office/drawing/2014/main" id="{B63A7CBA-3151-452E-BD2F-D3E65CE1595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695294" y="907750"/>
            <a:ext cx="8892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81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9495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e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5146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4202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002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8144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052CFA6-7CF5-41BD-9D94-2D0DAE108428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835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IN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1081046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7799" y="719139"/>
            <a:ext cx="4677635" cy="5210062"/>
          </a:xfrm>
        </p:spPr>
        <p:txBody>
          <a:bodyPr/>
          <a:lstStyle>
            <a:lvl1pPr marL="0" indent="0" algn="l" defTabSz="995363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2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1pPr>
            <a:lvl2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00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2pPr>
            <a:lvl3pPr marL="176213" indent="-1762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900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3pPr>
            <a:lvl4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8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4pPr>
            <a:lvl5pPr marL="188913" indent="-1889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800" kern="1200" noProof="0" dirty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63402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3008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571" y="685800"/>
            <a:ext cx="10775209" cy="9144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1" name="Content Placeholder 26"/>
          <p:cNvSpPr>
            <a:spLocks noGrp="1"/>
          </p:cNvSpPr>
          <p:nvPr>
            <p:ph sz="quarter" idx="15"/>
          </p:nvPr>
        </p:nvSpPr>
        <p:spPr>
          <a:xfrm>
            <a:off x="711571" y="1752600"/>
            <a:ext cx="10775209" cy="4419600"/>
          </a:xfrm>
        </p:spPr>
        <p:txBody>
          <a:bodyPr/>
          <a:lstStyle>
            <a:lvl1pPr>
              <a:defRPr sz="16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571" y="6324600"/>
            <a:ext cx="7014051" cy="152400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z="800" dirty="0"/>
              <a:t>KRITAGYA- A National level Agtech hackathon- Concept Entry Presentation  September 2021</a:t>
            </a:r>
          </a:p>
        </p:txBody>
      </p:sp>
      <p:cxnSp>
        <p:nvCxnSpPr>
          <p:cNvPr id="15" name="Shape 14"/>
          <p:cNvCxnSpPr/>
          <p:nvPr/>
        </p:nvCxnSpPr>
        <p:spPr>
          <a:xfrm rot="5400000" flipH="1" flipV="1">
            <a:off x="5921326" y="-4803458"/>
            <a:ext cx="152399" cy="10978515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53721" y="6477000"/>
            <a:ext cx="2037124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16C0488-217C-405E-84A7-2C6B75A710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453721" y="6324600"/>
            <a:ext cx="2033058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7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3CBB441-54ED-477C-9FAB-35555F11287D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0E80AE-E217-4DD2-A4DC-1B8A0277B328}"/>
              </a:ext>
            </a:extLst>
          </p:cNvPr>
          <p:cNvSpPr txBox="1"/>
          <p:nvPr userDrawn="1"/>
        </p:nvSpPr>
        <p:spPr>
          <a:xfrm>
            <a:off x="711570" y="6477005"/>
            <a:ext cx="4516294" cy="1523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defRPr/>
            </a:pPr>
            <a:r>
              <a:rPr lang="en-US" sz="800" dirty="0"/>
              <a:t>KRITAGYA- A National level Agtech hackathon- Concept Entry Presentation 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5728614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571" y="685800"/>
            <a:ext cx="10775209" cy="9144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Closing Statement</a:t>
            </a:r>
            <a:endParaRPr lang="en-GB" noProof="0" dirty="0"/>
          </a:p>
        </p:txBody>
      </p:sp>
      <p:cxnSp>
        <p:nvCxnSpPr>
          <p:cNvPr id="7" name="Shape 6"/>
          <p:cNvCxnSpPr/>
          <p:nvPr/>
        </p:nvCxnSpPr>
        <p:spPr>
          <a:xfrm rot="5400000" flipH="1" flipV="1">
            <a:off x="5921326" y="-4803458"/>
            <a:ext cx="152399" cy="10978515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7C99E65-8392-4058-8350-ED78ED08396F}"/>
              </a:ext>
            </a:extLst>
          </p:cNvPr>
          <p:cNvSpPr/>
          <p:nvPr userDrawn="1"/>
        </p:nvSpPr>
        <p:spPr>
          <a:xfrm>
            <a:off x="508267" y="6248400"/>
            <a:ext cx="1477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Thank you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201825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918" y="1137920"/>
            <a:ext cx="8238744" cy="4834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Line 10">
            <a:extLst>
              <a:ext uri="{FF2B5EF4-FFF2-40B4-BE49-F238E27FC236}">
                <a16:creationId xmlns:a16="http://schemas.microsoft.com/office/drawing/2014/main" id="{CF130104-FAF2-4309-9701-573F3774313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918" y="907750"/>
            <a:ext cx="10980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57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18" y="1137920"/>
            <a:ext cx="10978515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ABA621AC-91DA-4716-A450-56540FA39C3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287125" y="6356350"/>
            <a:ext cx="303213" cy="311150"/>
            <a:chOff x="7110" y="4004"/>
            <a:chExt cx="191" cy="196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76E3EDA9-8EAC-419E-8C11-4E1E158AF7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ABC9458B-8C2C-486A-8ADE-F22CCDC7E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0A4C4046-69B4-41DA-AA2E-E892AEC9AA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FE280278-22FE-4F3D-8D37-B8FB096E9C4C}"/>
              </a:ext>
            </a:extLst>
          </p:cNvPr>
          <p:cNvSpPr txBox="1">
            <a:spLocks/>
          </p:cNvSpPr>
          <p:nvPr userDrawn="1"/>
        </p:nvSpPr>
        <p:spPr>
          <a:xfrm>
            <a:off x="3162988" y="6471244"/>
            <a:ext cx="3086100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defRPr sz="800">
                <a:solidFill>
                  <a:schemeClr val="bg1"/>
                </a:solidFill>
                <a:latin typeface="EYInterstate" panose="0200050302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National Hackathon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4093714F-0FA2-4BA1-B9F9-9CDFDB009BD4}"/>
              </a:ext>
            </a:extLst>
          </p:cNvPr>
          <p:cNvSpPr txBox="1">
            <a:spLocks/>
          </p:cNvSpPr>
          <p:nvPr userDrawn="1"/>
        </p:nvSpPr>
        <p:spPr>
          <a:xfrm>
            <a:off x="609600" y="6471244"/>
            <a:ext cx="663066" cy="180000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>
              <a:defRPr sz="800">
                <a:solidFill>
                  <a:schemeClr val="bg1"/>
                </a:solidFill>
                <a:latin typeface="EYInterstate" panose="0200050302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dirty="0"/>
              <a:t>Page </a:t>
            </a:r>
            <a:fld id="{D5B76411-544C-4F9A-8EDE-9EEB2BD21F95}" type="slidenum">
              <a:rPr lang="en-IN" smtClean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971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90" r:id="rId2"/>
    <p:sldLayoutId id="2147483825" r:id="rId3"/>
    <p:sldLayoutId id="2147483826" r:id="rId4"/>
    <p:sldLayoutId id="2147483827" r:id="rId5"/>
    <p:sldLayoutId id="2147483875" r:id="rId6"/>
    <p:sldLayoutId id="2147483873" r:id="rId7"/>
    <p:sldLayoutId id="2147483872" r:id="rId8"/>
    <p:sldLayoutId id="2147483828" r:id="rId9"/>
    <p:sldLayoutId id="2147483877" r:id="rId10"/>
    <p:sldLayoutId id="2147483876" r:id="rId11"/>
    <p:sldLayoutId id="2147483871" r:id="rId12"/>
    <p:sldLayoutId id="2147483829" r:id="rId13"/>
    <p:sldLayoutId id="2147483923" r:id="rId14"/>
    <p:sldLayoutId id="2147483921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  <p:sldLayoutId id="2147483838" r:id="rId24"/>
    <p:sldLayoutId id="2147483874" r:id="rId25"/>
    <p:sldLayoutId id="2147483926" r:id="rId26"/>
    <p:sldLayoutId id="2147483839" r:id="rId27"/>
    <p:sldLayoutId id="2147483925" r:id="rId28"/>
    <p:sldLayoutId id="2147483840" r:id="rId29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400" b="0" kern="1200">
          <a:solidFill>
            <a:schemeClr val="bg1"/>
          </a:solidFill>
          <a:latin typeface="EYInterstate Light" panose="02000506000000020004" pitchFamily="2" charset="0"/>
          <a:ea typeface="+mj-ea"/>
          <a:cs typeface="Arial" pitchFamily="34" charset="0"/>
        </a:defRPr>
      </a:lvl1pPr>
    </p:titleStyle>
    <p:bodyStyle>
      <a:lvl1pPr marL="356616" indent="-356616" algn="l" defTabSz="914400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2000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1pPr>
      <a:lvl2pPr marL="713232" indent="-356616" algn="l" defTabSz="914400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800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2pPr>
      <a:lvl3pPr marL="1069848" indent="-356616" algn="l" defTabSz="914400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600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3pPr>
      <a:lvl4pPr marL="1426464" indent="-356616" algn="l" defTabSz="914400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400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4pPr>
      <a:lvl5pPr marL="1783080" indent="-356616" algn="l" defTabSz="914400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200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18" y="1137920"/>
            <a:ext cx="10978515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3CDF1934-D2B2-4AA9-8EA1-1E518657904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287125" y="6356350"/>
            <a:ext cx="303213" cy="311150"/>
            <a:chOff x="7110" y="4004"/>
            <a:chExt cx="191" cy="196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D35872E-4184-4A23-95E6-82765736F9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F1107F2-2963-451C-9226-045532588C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0DA7FBA8-90E2-4391-A0BA-B3AB343753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F5D667A6-D967-4BCE-95CA-C796E5DCAADD}"/>
              </a:ext>
            </a:extLst>
          </p:cNvPr>
          <p:cNvSpPr txBox="1">
            <a:spLocks/>
          </p:cNvSpPr>
          <p:nvPr userDrawn="1"/>
        </p:nvSpPr>
        <p:spPr>
          <a:xfrm>
            <a:off x="3162988" y="6471244"/>
            <a:ext cx="3086100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defRPr sz="800">
                <a:solidFill>
                  <a:schemeClr val="bg1"/>
                </a:solidFill>
                <a:latin typeface="EYInterstate" panose="0200050302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National Hackathon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E59D4E9C-D280-4A0D-B23D-22954AB0CEC9}"/>
              </a:ext>
            </a:extLst>
          </p:cNvPr>
          <p:cNvSpPr txBox="1">
            <a:spLocks/>
          </p:cNvSpPr>
          <p:nvPr userDrawn="1"/>
        </p:nvSpPr>
        <p:spPr>
          <a:xfrm>
            <a:off x="609600" y="6471244"/>
            <a:ext cx="663066" cy="180000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>
              <a:defRPr sz="800">
                <a:solidFill>
                  <a:schemeClr val="bg1"/>
                </a:solidFill>
                <a:latin typeface="EYInterstate" panose="0200050302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dirty="0"/>
              <a:t>Page </a:t>
            </a:r>
            <a:fld id="{D5B76411-544C-4F9A-8EDE-9EEB2BD21F95}" type="slidenum">
              <a:rPr lang="en-IN" smtClean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501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3" r:id="rId11"/>
    <p:sldLayoutId id="2147483919" r:id="rId12"/>
    <p:sldLayoutId id="2147483922" r:id="rId13"/>
    <p:sldLayoutId id="2147483924" r:id="rId14"/>
    <p:sldLayoutId id="2147483904" r:id="rId15"/>
    <p:sldLayoutId id="2147483905" r:id="rId16"/>
    <p:sldLayoutId id="2147483906" r:id="rId17"/>
    <p:sldLayoutId id="2147483907" r:id="rId18"/>
    <p:sldLayoutId id="2147483908" r:id="rId19"/>
    <p:sldLayoutId id="2147483909" r:id="rId20"/>
    <p:sldLayoutId id="2147483910" r:id="rId21"/>
    <p:sldLayoutId id="2147483911" r:id="rId22"/>
    <p:sldLayoutId id="2147483912" r:id="rId23"/>
    <p:sldLayoutId id="2147483913" r:id="rId24"/>
    <p:sldLayoutId id="2147483914" r:id="rId25"/>
    <p:sldLayoutId id="2147483915" r:id="rId26"/>
    <p:sldLayoutId id="2147483916" r:id="rId27"/>
    <p:sldLayoutId id="2147483917" r:id="rId28"/>
    <p:sldLayoutId id="2147483918" r:id="rId29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400" b="0" kern="1200">
          <a:solidFill>
            <a:schemeClr val="bg1"/>
          </a:solidFill>
          <a:latin typeface="EYInterstate Light" panose="02000506000000020004" pitchFamily="2" charset="0"/>
          <a:ea typeface="+mj-ea"/>
          <a:cs typeface="Arial" pitchFamily="34" charset="0"/>
        </a:defRPr>
      </a:lvl1pPr>
    </p:titleStyle>
    <p:bodyStyle>
      <a:lvl1pPr marL="356616" indent="-356616" algn="l" defTabSz="914400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2000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1pPr>
      <a:lvl2pPr marL="713232" indent="-356616" algn="l" defTabSz="914400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800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2pPr>
      <a:lvl3pPr marL="1069848" indent="-356616" algn="l" defTabSz="914400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600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3pPr>
      <a:lvl4pPr marL="1426464" indent="-356616" algn="l" defTabSz="914400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400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4pPr>
      <a:lvl5pPr marL="1783080" indent="-356616" algn="l" defTabSz="914400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200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2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7302" userDrawn="1">
          <p15:clr>
            <a:srgbClr val="F26B43"/>
          </p15:clr>
        </p15:guide>
        <p15:guide id="5" orient="horz" pos="712" userDrawn="1">
          <p15:clr>
            <a:srgbClr val="F26B43"/>
          </p15:clr>
        </p15:guide>
        <p15:guide id="6" orient="horz" pos="3840" userDrawn="1">
          <p15:clr>
            <a:srgbClr val="F26B43"/>
          </p15:clr>
        </p15:guide>
        <p15:guide id="7" orient="horz" pos="4199" userDrawn="1">
          <p15:clr>
            <a:srgbClr val="F26B43"/>
          </p15:clr>
        </p15:guide>
        <p15:guide id="8" orient="horz" pos="173" userDrawn="1">
          <p15:clr>
            <a:srgbClr val="F26B43"/>
          </p15:clr>
        </p15:guide>
        <p15:guide id="9" orient="horz" pos="399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918" y="294200"/>
            <a:ext cx="10978515" cy="590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18" y="1137920"/>
            <a:ext cx="10978515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F5D667A6-D967-4BCE-95CA-C796E5DCAADD}"/>
              </a:ext>
            </a:extLst>
          </p:cNvPr>
          <p:cNvSpPr txBox="1">
            <a:spLocks/>
          </p:cNvSpPr>
          <p:nvPr userDrawn="1"/>
        </p:nvSpPr>
        <p:spPr>
          <a:xfrm>
            <a:off x="3162988" y="6471244"/>
            <a:ext cx="3086100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defRPr sz="800">
                <a:solidFill>
                  <a:schemeClr val="bg1"/>
                </a:solidFill>
                <a:latin typeface="EYInterstate" panose="0200050302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National Hackathon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E59D4E9C-D280-4A0D-B23D-22954AB0CEC9}"/>
              </a:ext>
            </a:extLst>
          </p:cNvPr>
          <p:cNvSpPr txBox="1">
            <a:spLocks/>
          </p:cNvSpPr>
          <p:nvPr userDrawn="1"/>
        </p:nvSpPr>
        <p:spPr>
          <a:xfrm>
            <a:off x="609600" y="6471244"/>
            <a:ext cx="663066" cy="180000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>
              <a:defRPr sz="800">
                <a:solidFill>
                  <a:schemeClr val="bg1"/>
                </a:solidFill>
                <a:latin typeface="EYInterstate" panose="0200050302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dirty="0"/>
              <a:t>Page </a:t>
            </a:r>
            <a:fld id="{D5B76411-544C-4F9A-8EDE-9EEB2BD21F95}" type="slidenum">
              <a:rPr lang="en-IN" smtClean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471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  <p:sldLayoutId id="2147484017" r:id="rId14"/>
    <p:sldLayoutId id="2147484018" r:id="rId15"/>
    <p:sldLayoutId id="2147484019" r:id="rId16"/>
    <p:sldLayoutId id="2147484020" r:id="rId17"/>
    <p:sldLayoutId id="2147484021" r:id="rId18"/>
    <p:sldLayoutId id="2147484022" r:id="rId19"/>
    <p:sldLayoutId id="2147484023" r:id="rId20"/>
    <p:sldLayoutId id="2147484024" r:id="rId21"/>
    <p:sldLayoutId id="2147484025" r:id="rId22"/>
    <p:sldLayoutId id="2147484026" r:id="rId23"/>
    <p:sldLayoutId id="2147484027" r:id="rId24"/>
    <p:sldLayoutId id="2147484028" r:id="rId25"/>
    <p:sldLayoutId id="2147484029" r:id="rId26"/>
    <p:sldLayoutId id="2147484030" r:id="rId27"/>
    <p:sldLayoutId id="2147484031" r:id="rId28"/>
    <p:sldLayoutId id="2147484032" r:id="rId29"/>
    <p:sldLayoutId id="2147484033" r:id="rId30"/>
    <p:sldLayoutId id="2147484034" r:id="rId3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400" b="0" kern="1200">
          <a:solidFill>
            <a:schemeClr val="bg1"/>
          </a:solidFill>
          <a:latin typeface="EYInterstate Light" panose="02000506000000020004" pitchFamily="2" charset="0"/>
          <a:ea typeface="+mj-ea"/>
          <a:cs typeface="Arial" pitchFamily="34" charset="0"/>
        </a:defRPr>
      </a:lvl1pPr>
    </p:titleStyle>
    <p:bodyStyle>
      <a:lvl1pPr marL="356616" indent="-356616" algn="l" defTabSz="914400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2000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1pPr>
      <a:lvl2pPr marL="713232" indent="-356616" algn="l" defTabSz="914400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800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2pPr>
      <a:lvl3pPr marL="1069848" indent="-356616" algn="l" defTabSz="914400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600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3pPr>
      <a:lvl4pPr marL="1426464" indent="-356616" algn="l" defTabSz="914400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400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4pPr>
      <a:lvl5pPr marL="1783080" indent="-356616" algn="l" defTabSz="914400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200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2">
          <p15:clr>
            <a:srgbClr val="F26B43"/>
          </p15:clr>
        </p15:guide>
        <p15:guide id="3" pos="384">
          <p15:clr>
            <a:srgbClr val="F26B43"/>
          </p15:clr>
        </p15:guide>
        <p15:guide id="4" pos="7302">
          <p15:clr>
            <a:srgbClr val="F26B43"/>
          </p15:clr>
        </p15:guide>
        <p15:guide id="5" orient="horz" pos="712">
          <p15:clr>
            <a:srgbClr val="F26B43"/>
          </p15:clr>
        </p15:guide>
        <p15:guide id="6" orient="horz" pos="3840">
          <p15:clr>
            <a:srgbClr val="F26B43"/>
          </p15:clr>
        </p15:guide>
        <p15:guide id="7" orient="horz" pos="4199">
          <p15:clr>
            <a:srgbClr val="F26B43"/>
          </p15:clr>
        </p15:guide>
        <p15:guide id="8" orient="horz" pos="173">
          <p15:clr>
            <a:srgbClr val="F26B43"/>
          </p15:clr>
        </p15:guide>
        <p15:guide id="9" orient="horz" pos="399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3818D29-3B22-42F2-561C-C90A1A17B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241" y="126624"/>
            <a:ext cx="1394580" cy="1045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9740" y="2805517"/>
            <a:ext cx="4445001" cy="1477696"/>
          </a:xfrm>
        </p:spPr>
        <p:txBody>
          <a:bodyPr>
            <a:normAutofit fontScale="90000"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kumimoji="0" lang="en-US" sz="4400" b="1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masis MT Pro" panose="02040504050005020304" pitchFamily="18" charset="0"/>
                <a:cs typeface="+mj-cs"/>
              </a:rPr>
              <a:t>KRITAGYA</a:t>
            </a:r>
            <a:br>
              <a:rPr kumimoji="0" lang="en-US" sz="4400" b="1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masis MT Pro" panose="02040504050005020304" pitchFamily="18" charset="0"/>
                <a:cs typeface="+mj-cs"/>
              </a:rPr>
            </a:br>
            <a:br>
              <a:rPr kumimoji="0" lang="en-US" sz="4400" b="1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masis MT Pro" panose="02040504050005020304" pitchFamily="18" charset="0"/>
                <a:cs typeface="+mj-cs"/>
              </a:rPr>
            </a:br>
            <a:r>
              <a:rPr kumimoji="0" lang="en-US" sz="27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sis MT Pro" panose="02040504050005020304" pitchFamily="18" charset="0"/>
                <a:cs typeface="+mj-cs"/>
              </a:rPr>
              <a:t>A National level Hackathon </a:t>
            </a:r>
            <a:r>
              <a:rPr lang="en-US" sz="2700" dirty="0">
                <a:solidFill>
                  <a:srgbClr val="FFFFFF"/>
                </a:solidFill>
                <a:latin typeface="Amasis MT Pro" panose="02040504050005020304" pitchFamily="18" charset="0"/>
              </a:rPr>
              <a:t>on </a:t>
            </a:r>
            <a:br>
              <a:rPr lang="en-US" sz="2700" dirty="0">
                <a:solidFill>
                  <a:srgbClr val="FFFFFF"/>
                </a:solidFill>
                <a:latin typeface="Amasis MT Pro" panose="02040504050005020304" pitchFamily="18" charset="0"/>
              </a:rPr>
            </a:br>
            <a:r>
              <a:rPr kumimoji="0" lang="en-US" sz="27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sis MT Pro" panose="02040504050005020304" pitchFamily="18" charset="0"/>
                <a:cs typeface="+mj-cs"/>
              </a:rPr>
              <a:t>Digital Crop Survey </a:t>
            </a:r>
            <a:br>
              <a:rPr kumimoji="0" lang="en-US" sz="27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sis MT Pro" panose="02040504050005020304" pitchFamily="18" charset="0"/>
                <a:cs typeface="+mj-cs"/>
              </a:rPr>
            </a:br>
            <a:r>
              <a:rPr kumimoji="0" lang="en-US" sz="27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sis MT Pro" panose="02040504050005020304" pitchFamily="18" charset="0"/>
                <a:cs typeface="+mj-cs"/>
              </a:rPr>
              <a:t>“Crop Yield Area Estimation”</a:t>
            </a:r>
            <a:b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sis MT Pro" panose="02040504050005020304" pitchFamily="18" charset="0"/>
                <a:cs typeface="+mj-cs"/>
              </a:rPr>
            </a:br>
            <a:endParaRPr lang="en-IN" dirty="0">
              <a:solidFill>
                <a:srgbClr val="FFFFFF"/>
              </a:solidFill>
              <a:latin typeface="Amasis MT Pro" panose="020405040500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52A032-874D-5F5E-43D9-B85BDCEA1ACB}"/>
              </a:ext>
            </a:extLst>
          </p:cNvPr>
          <p:cNvSpPr/>
          <p:nvPr/>
        </p:nvSpPr>
        <p:spPr>
          <a:xfrm>
            <a:off x="6565052" y="1866902"/>
            <a:ext cx="5633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i-I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sis MT Pro" panose="02040504050005020304" pitchFamily="18" charset="0"/>
              </a:rPr>
              <a:t>कृतज्ञ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sis MT Pro" panose="02040504050005020304" pitchFamily="18" charset="0"/>
              </a:rPr>
              <a:t>: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B600">
                    <a:lumMod val="50000"/>
                  </a:srgbClr>
                </a:solidFill>
                <a:effectLst/>
                <a:uLnTx/>
                <a:uFillTx/>
                <a:latin typeface="Amasis MT Pro" panose="02040504050005020304" pitchFamily="18" charset="0"/>
              </a:rPr>
              <a:t> </a:t>
            </a:r>
            <a:r>
              <a:rPr kumimoji="0" lang="hi-I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sis MT Pro" panose="02040504050005020304" pitchFamily="18" charset="0"/>
              </a:rPr>
              <a:t>कृ</a:t>
            </a:r>
            <a:r>
              <a:rPr kumimoji="0" lang="hi-I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" panose="02040504050005020304" pitchFamily="18" charset="0"/>
              </a:rPr>
              <a:t>षि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" panose="02040504050005020304" pitchFamily="18" charset="0"/>
              </a:rPr>
              <a:t> </a:t>
            </a:r>
            <a:r>
              <a:rPr kumimoji="0" lang="hi-I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sis MT Pro" panose="02040504050005020304" pitchFamily="18" charset="0"/>
              </a:rPr>
              <a:t>त</a:t>
            </a:r>
            <a:r>
              <a:rPr kumimoji="0" lang="hi-I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" panose="02040504050005020304" pitchFamily="18" charset="0"/>
              </a:rPr>
              <a:t>कनीक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" panose="02040504050005020304" pitchFamily="18" charset="0"/>
              </a:rPr>
              <a:t> </a:t>
            </a:r>
            <a:r>
              <a:rPr kumimoji="0" lang="hi-I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sis MT Pro" panose="02040504050005020304" pitchFamily="18" charset="0"/>
              </a:rPr>
              <a:t>ज्ञा</a:t>
            </a:r>
            <a:r>
              <a:rPr kumimoji="0" lang="hi-I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sis MT Pro" panose="02040504050005020304" pitchFamily="18" charset="0"/>
              </a:rPr>
              <a:t>न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B64A0D-6FA1-A370-8F52-B7099B1C7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128" y="121031"/>
            <a:ext cx="1917700" cy="1056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539938-B639-A800-F5DA-EBA79F5D9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277" y="126624"/>
            <a:ext cx="2336438" cy="1045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EC2D01-10DA-539C-E16F-3DE032A1C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275" y="126623"/>
            <a:ext cx="1301589" cy="104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33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F69A0-903D-4474-BCE8-D7B857A3A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masis MT Pro" panose="02040504050005020304" pitchFamily="18" charset="0"/>
              </a:rPr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A1D80-1F87-48FB-8EE1-034FDF5C9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18" y="1127760"/>
            <a:ext cx="10978515" cy="4947920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en-GB" dirty="0">
                <a:latin typeface="Amasis MT Pro" panose="02040504050005020304" pitchFamily="18" charset="0"/>
              </a:rPr>
              <a:t>Background- Set the context suitably for selected problem statement</a:t>
            </a:r>
            <a:endParaRPr lang="en-US" dirty="0">
              <a:latin typeface="Amasis MT Pro" panose="02040504050005020304" pitchFamily="18" charset="0"/>
            </a:endParaRP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>
                <a:latin typeface="Amasis MT Pro" panose="02040504050005020304" pitchFamily="18" charset="0"/>
              </a:rPr>
              <a:t>Solution offered to problem statement- Novelty  / Uniqueness of the solution, Commercial Potential, how it will create disruption in the market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>
                <a:latin typeface="Amasis MT Pro" panose="02040504050005020304" pitchFamily="18" charset="0"/>
              </a:rPr>
              <a:t>Value Proposition- target market, need of the market, what offers best economical gain, 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>
                <a:latin typeface="Amasis MT Pro" panose="02040504050005020304" pitchFamily="18" charset="0"/>
              </a:rPr>
              <a:t>Plan to scale-up/ Go to market Strategy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>
                <a:latin typeface="Amasis MT Pro" panose="02040504050005020304" pitchFamily="18" charset="0"/>
              </a:rPr>
              <a:t>Team composition and involvement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>
                <a:latin typeface="Amasis MT Pro" panose="02040504050005020304" pitchFamily="18" charset="0"/>
              </a:rPr>
              <a:t>Risk factors/ Challenges and Strategy to overcome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Amasis MT Pro" panose="020405040500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Amasis MT Pro" panose="02040504050005020304" pitchFamily="18" charset="0"/>
              </a:rPr>
              <a:t>The team should present before the evaluation committee on the points. Presentation deck should not exceed 15 slides.</a:t>
            </a:r>
            <a:endParaRPr lang="en-GB" dirty="0">
              <a:latin typeface="Amasis MT Pro" panose="02040504050005020304" pitchFamily="18" charset="0"/>
            </a:endParaRPr>
          </a:p>
          <a:p>
            <a:pPr marL="8001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528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FD4C020-E850-2D31-BD9E-725E63E2D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latin typeface="Amasis MT Pro" panose="02040504050005020304" pitchFamily="18" charset="0"/>
              </a:rPr>
              <a:t>General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32D1C-D107-4EE1-9E94-2D6594EE1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2" indent="-457200">
              <a:buSzPct val="100000"/>
              <a:buFont typeface="+mj-lt"/>
              <a:buAutoNum type="arabicPeriod"/>
            </a:pPr>
            <a:r>
              <a:rPr lang="en-GB" sz="2000" dirty="0">
                <a:latin typeface="Amasis MT Pro" panose="02040504050005020304" pitchFamily="18" charset="0"/>
              </a:rPr>
              <a:t>Font: Amasis MT Pro</a:t>
            </a:r>
          </a:p>
          <a:p>
            <a:pPr marL="457200" lvl="2" indent="-457200">
              <a:buSzPct val="100000"/>
              <a:buFont typeface="+mj-lt"/>
              <a:buAutoNum type="arabicPeriod"/>
            </a:pPr>
            <a:r>
              <a:rPr lang="en-GB" sz="2000" dirty="0">
                <a:latin typeface="Amasis MT Pro" panose="02040504050005020304" pitchFamily="18" charset="0"/>
              </a:rPr>
              <a:t>Minimum Font Size: 14</a:t>
            </a:r>
          </a:p>
          <a:p>
            <a:pPr marL="457200" lvl="2" indent="-457200">
              <a:buSzPct val="100000"/>
              <a:buFont typeface="+mj-lt"/>
              <a:buAutoNum type="arabicPeriod"/>
            </a:pPr>
            <a:r>
              <a:rPr lang="en-GB" sz="2000" dirty="0">
                <a:latin typeface="Amasis MT Pro" panose="02040504050005020304" pitchFamily="18" charset="0"/>
              </a:rPr>
              <a:t>Colour Combination: Please follow the same slide template- Do not use Green and Blue Combinations</a:t>
            </a:r>
          </a:p>
          <a:p>
            <a:pPr marL="457200" lvl="2" indent="-457200">
              <a:buSzPct val="100000"/>
              <a:buFont typeface="+mj-lt"/>
              <a:buAutoNum type="arabicPeriod"/>
            </a:pPr>
            <a:r>
              <a:rPr lang="en-GB" sz="2000" dirty="0">
                <a:latin typeface="Amasis MT Pro" panose="02040504050005020304" pitchFamily="18" charset="0"/>
              </a:rPr>
              <a:t>Text Alignment: Preferably ‘Justified’ for statements</a:t>
            </a:r>
          </a:p>
          <a:p>
            <a:pPr marL="457200" lvl="2" indent="-457200">
              <a:buSzPct val="100000"/>
              <a:buFont typeface="+mj-lt"/>
              <a:buAutoNum type="arabicPeriod"/>
            </a:pPr>
            <a:r>
              <a:rPr lang="en-GB" sz="2000" dirty="0">
                <a:latin typeface="Amasis MT Pro" panose="02040504050005020304" pitchFamily="18" charset="0"/>
              </a:rPr>
              <a:t>Do not use any institution/ organisation logo for header and footer through-out the presentation</a:t>
            </a:r>
          </a:p>
          <a:p>
            <a:pPr marL="457200" lvl="2" indent="-457200">
              <a:buSzPct val="100000"/>
              <a:buFont typeface="+mj-lt"/>
              <a:buAutoNum type="arabicPeriod"/>
            </a:pPr>
            <a:r>
              <a:rPr lang="en-GB" sz="2000" dirty="0">
                <a:latin typeface="Amasis MT Pro" panose="02040504050005020304" pitchFamily="18" charset="0"/>
              </a:rPr>
              <a:t>Slide Size: 16:9- widescreen</a:t>
            </a:r>
          </a:p>
          <a:p>
            <a:pPr marL="457200" lvl="2" indent="-457200">
              <a:buSzPct val="100000"/>
              <a:buFont typeface="+mj-lt"/>
              <a:buAutoNum type="arabicPeriod"/>
            </a:pPr>
            <a:r>
              <a:rPr lang="en-GB" sz="2000" dirty="0">
                <a:latin typeface="Amasis MT Pro" panose="02040504050005020304" pitchFamily="18" charset="0"/>
              </a:rPr>
              <a:t>Place the sources of the facts/figures in right bottom side of the slide</a:t>
            </a:r>
          </a:p>
          <a:p>
            <a:pPr marL="457200" lvl="2" indent="-457200">
              <a:buSzPct val="100000"/>
              <a:buFont typeface="+mj-lt"/>
              <a:buAutoNum type="arabicPeriod"/>
            </a:pPr>
            <a:r>
              <a:rPr lang="en-GB" sz="2000" dirty="0">
                <a:latin typeface="Amasis MT Pro" panose="02040504050005020304" pitchFamily="18" charset="0"/>
              </a:rPr>
              <a:t>Please upload the final presentation by team leader while submitting your registration details in PDF format</a:t>
            </a:r>
          </a:p>
          <a:p>
            <a:pPr marL="491490" lvl="2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8787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FD4C020-E850-2D31-BD9E-725E63E2D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18" y="275150"/>
            <a:ext cx="10978515" cy="590400"/>
          </a:xfrm>
        </p:spPr>
        <p:txBody>
          <a:bodyPr/>
          <a:lstStyle/>
          <a:p>
            <a:r>
              <a:rPr lang="en-IN" b="1" dirty="0">
                <a:latin typeface="Amasis MT Pro" panose="02040504050005020304" pitchFamily="18" charset="0"/>
              </a:rPr>
              <a:t>Closing Statement</a:t>
            </a:r>
          </a:p>
        </p:txBody>
      </p:sp>
    </p:spTree>
    <p:extLst>
      <p:ext uri="{BB962C8B-B14F-4D97-AF65-F5344CB8AC3E}">
        <p14:creationId xmlns:p14="http://schemas.microsoft.com/office/powerpoint/2010/main" val="3586591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holding rice in a field&#10;&#10;Description automatically generated">
            <a:extLst>
              <a:ext uri="{FF2B5EF4-FFF2-40B4-BE49-F238E27FC236}">
                <a16:creationId xmlns:a16="http://schemas.microsoft.com/office/drawing/2014/main" id="{CDE30734-DA46-6606-71FB-8F1EE38526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18071"/>
          <a:stretch/>
        </p:blipFill>
        <p:spPr>
          <a:xfrm>
            <a:off x="0" y="0"/>
            <a:ext cx="144027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DA48B4-4C27-86CA-22DC-94DFDF1CDD27}"/>
              </a:ext>
            </a:extLst>
          </p:cNvPr>
          <p:cNvSpPr txBox="1"/>
          <p:nvPr/>
        </p:nvSpPr>
        <p:spPr>
          <a:xfrm>
            <a:off x="139700" y="2607237"/>
            <a:ext cx="4940300" cy="821763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en-IN" sz="6000" b="1" dirty="0">
                <a:solidFill>
                  <a:schemeClr val="tx2"/>
                </a:solidFill>
                <a:latin typeface="Amasis MT Pro" panose="0204050405000502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92325789"/>
      </p:ext>
    </p:extLst>
  </p:cSld>
  <p:clrMapOvr>
    <a:masterClrMapping/>
  </p:clrMapOvr>
</p:sld>
</file>

<file path=ppt/theme/theme1.xml><?xml version="1.0" encoding="utf-8"?>
<a:theme xmlns:a="http://schemas.openxmlformats.org/drawingml/2006/main" name="EY dark background">
  <a:themeElements>
    <a:clrScheme name="EY Color">
      <a:dk1>
        <a:srgbClr val="2E2E38"/>
      </a:dk1>
      <a:lt1>
        <a:sysClr val="window" lastClr="FFFFFF"/>
      </a:lt1>
      <a:dk2>
        <a:srgbClr val="FFE600"/>
      </a:dk2>
      <a:lt2>
        <a:srgbClr val="000000"/>
      </a:lt2>
      <a:accent1>
        <a:srgbClr val="2DB757"/>
      </a:accent1>
      <a:accent2>
        <a:srgbClr val="27ACAA"/>
      </a:accent2>
      <a:accent3>
        <a:srgbClr val="188CE5"/>
      </a:accent3>
      <a:accent4>
        <a:srgbClr val="3D108A"/>
      </a:accent4>
      <a:accent5>
        <a:srgbClr val="FF4136"/>
      </a:accent5>
      <a:accent6>
        <a:srgbClr val="FF6D00"/>
      </a:accent6>
      <a:hlink>
        <a:srgbClr val="0000FF"/>
      </a:hlink>
      <a:folHlink>
        <a:srgbClr val="800080"/>
      </a:folHlink>
    </a:clrScheme>
    <a:fontScheme name="Custom 1">
      <a:majorFont>
        <a:latin typeface="EYInterstate Light"/>
        <a:ea typeface=""/>
        <a:cs typeface=""/>
      </a:majorFont>
      <a:minorFont>
        <a:latin typeface="EYInterstat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EY light background">
  <a:themeElements>
    <a:clrScheme name="Custom 8">
      <a:dk1>
        <a:srgbClr val="FFFFFF"/>
      </a:dk1>
      <a:lt1>
        <a:srgbClr val="2E2E38"/>
      </a:lt1>
      <a:dk2>
        <a:srgbClr val="FFE600"/>
      </a:dk2>
      <a:lt2>
        <a:srgbClr val="000000"/>
      </a:lt2>
      <a:accent1>
        <a:srgbClr val="2DB757"/>
      </a:accent1>
      <a:accent2>
        <a:srgbClr val="27ACAA"/>
      </a:accent2>
      <a:accent3>
        <a:srgbClr val="188CE5"/>
      </a:accent3>
      <a:accent4>
        <a:srgbClr val="3D108A"/>
      </a:accent4>
      <a:accent5>
        <a:srgbClr val="FF4136"/>
      </a:accent5>
      <a:accent6>
        <a:srgbClr val="FF6D00"/>
      </a:accent6>
      <a:hlink>
        <a:srgbClr val="0000FF"/>
      </a:hlink>
      <a:folHlink>
        <a:srgbClr val="800080"/>
      </a:folHlink>
    </a:clrScheme>
    <a:fontScheme name="Custom 1">
      <a:majorFont>
        <a:latin typeface="EYInterstate Light"/>
        <a:ea typeface=""/>
        <a:cs typeface=""/>
      </a:majorFont>
      <a:minorFont>
        <a:latin typeface="EYInterstat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EY light background">
  <a:themeElements>
    <a:clrScheme name="Custom 8">
      <a:dk1>
        <a:srgbClr val="FFFFFF"/>
      </a:dk1>
      <a:lt1>
        <a:srgbClr val="2E2E38"/>
      </a:lt1>
      <a:dk2>
        <a:srgbClr val="FFE600"/>
      </a:dk2>
      <a:lt2>
        <a:srgbClr val="000000"/>
      </a:lt2>
      <a:accent1>
        <a:srgbClr val="2DB757"/>
      </a:accent1>
      <a:accent2>
        <a:srgbClr val="27ACAA"/>
      </a:accent2>
      <a:accent3>
        <a:srgbClr val="188CE5"/>
      </a:accent3>
      <a:accent4>
        <a:srgbClr val="3D108A"/>
      </a:accent4>
      <a:accent5>
        <a:srgbClr val="FF4136"/>
      </a:accent5>
      <a:accent6>
        <a:srgbClr val="FF6D00"/>
      </a:accent6>
      <a:hlink>
        <a:srgbClr val="0000FF"/>
      </a:hlink>
      <a:folHlink>
        <a:srgbClr val="800080"/>
      </a:folHlink>
    </a:clrScheme>
    <a:fontScheme name="Custom 1">
      <a:majorFont>
        <a:latin typeface="EYInterstate Light"/>
        <a:ea typeface=""/>
        <a:cs typeface=""/>
      </a:majorFont>
      <a:minorFont>
        <a:latin typeface="EYInterstat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206</Words>
  <Application>Microsoft Office PowerPoint</Application>
  <PresentationFormat>Custom</PresentationFormat>
  <Paragraphs>22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Amasis MT Pro</vt:lpstr>
      <vt:lpstr>Arial</vt:lpstr>
      <vt:lpstr>EYInterstate</vt:lpstr>
      <vt:lpstr>EYInterstate Light</vt:lpstr>
      <vt:lpstr>Georgia</vt:lpstr>
      <vt:lpstr>EY dark background</vt:lpstr>
      <vt:lpstr>EY light background</vt:lpstr>
      <vt:lpstr>1_EY light background</vt:lpstr>
      <vt:lpstr>KRITAGYA  A National level Hackathon on  Digital Crop Survey  “Crop Yield Area Estimation” </vt:lpstr>
      <vt:lpstr>Content</vt:lpstr>
      <vt:lpstr>General Instructions</vt:lpstr>
      <vt:lpstr>Closing Statement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2016-03-16T05:57:48Z</dcterms:created>
  <dcterms:modified xsi:type="dcterms:W3CDTF">2023-09-05T09:20:05Z</dcterms:modified>
  <cp:contentStatus/>
</cp:coreProperties>
</file>